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6BF0177F-EDD9-46AA-96AF-060247692CE1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96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1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769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76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805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00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96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49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661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92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56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76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57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2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26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21CC0-FE88-458A-8FC9-E4749913A8AF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65A5856-64A7-45DC-94EA-849CA462E5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50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8BE36-4714-4A47-9825-93908412C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02267"/>
            <a:ext cx="9144000" cy="2307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по истории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«Битва при Порт-Артуре по воспоминаниям Василия Ниловича Черкасова»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347361-750A-4E02-BFE5-B7454FA61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7"/>
            <a:ext cx="9635067" cy="2756429"/>
          </a:xfrm>
        </p:spPr>
        <p:txBody>
          <a:bodyPr>
            <a:normAutofit/>
          </a:bodyPr>
          <a:lstStyle/>
          <a:p>
            <a:pPr algn="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ученица 9 «Г» класса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Некрасова Нина Михайловна</a:t>
            </a:r>
          </a:p>
          <a:p>
            <a:pPr algn="r"/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истории и обществознания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Максимова Юлия Михайловна</a:t>
            </a:r>
          </a:p>
        </p:txBody>
      </p:sp>
    </p:spTree>
    <p:extLst>
      <p:ext uri="{BB962C8B-B14F-4D97-AF65-F5344CB8AC3E}">
        <p14:creationId xmlns:p14="http://schemas.microsoft.com/office/powerpoint/2010/main" val="2365423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2FFE01-9153-4DA9-B95A-4DA0211CC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1067" y="624110"/>
            <a:ext cx="9743545" cy="1280890"/>
          </a:xfrm>
        </p:spPr>
        <p:txBody>
          <a:bodyPr/>
          <a:lstStyle/>
          <a:p>
            <a:br>
              <a:rPr lang="en-US" dirty="0"/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6D0476-724D-4788-87E8-4D1EB5BB5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867" y="2015067"/>
            <a:ext cx="10200745" cy="444500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Русско-японская война прошла в 1904 – 1905 годах и является значимым событием в истории Российской империи. Именно эта война показала в свое время, насколько же Россия отстает от ведущих мировых держав в военной мощи. В той войне русская армия потерпела поражение, но не только Российская империя переживала перемены – именно на фоне событий русско-японского конфликта образовалась Антанта, а мир постепенно подошел к Первой мировой войне.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моего проекта заключается в том, что в каждом городе есть свои герои, и Нижний Новгород, которому в 2021 году исполняется 800 лет, не исключение. Не многие знают о нижегородцах-героях Черкасовых и их участии в Русско-Японской войне, но в данной исследовательской работе я хотела бы осветить труд среднего брата Василия Ниловича Черкасова «На броненосце “Пересвет". 1903-1905 гг.», который был непосредственным участником данных событий.</a:t>
            </a:r>
          </a:p>
        </p:txBody>
      </p:sp>
    </p:spTree>
    <p:extLst>
      <p:ext uri="{BB962C8B-B14F-4D97-AF65-F5344CB8AC3E}">
        <p14:creationId xmlns:p14="http://schemas.microsoft.com/office/powerpoint/2010/main" val="711916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338F2-E225-4D7F-AFA6-47BF4CBC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2459" y="1014511"/>
            <a:ext cx="8911687" cy="73808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C81973-5580-45A1-9BB7-27E32F9B2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8746" y="1684867"/>
            <a:ext cx="7054321" cy="4648200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проекта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изучение битвы при Порт-Артуре по воспоминаниям Василия Ниловича Черкасова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Найти основные сведения о Русско-Японской войне 1904-1905 гг. и биографию В.Н. Черкасова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Выделить особенности и малоизвестные факты о битве за Порт-Артур по воспоминаниям нижегородца В.Н. Черкасова.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Выяснить, как отличаются мемуарная литература - записки-воспоминания исторического лица о реальных событиях прошлого, очевидцем которых ему довелось быть, от других источников.</a:t>
            </a:r>
          </a:p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значение проекта: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использования презентации и проекта на патриотических классных часах к 800-летию Нижнего Новгорода, как методический материал на уроках истории в 10 классе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7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D4DE1-A353-46FE-894D-6E072E8C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400" y="990600"/>
            <a:ext cx="9853611" cy="914400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Биография Василия Ниловича Черкасова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D165D8-963E-472E-B52E-0C9704E88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7601" y="1744134"/>
            <a:ext cx="7203544" cy="4902199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Окончил Московский кадетский корпус и был назначен старшим артиллерийским офицером на броненосце «Севастополь», на котором участвовал в сражении с японской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эскардой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 января 1904 года. 14 марта 1904 года Василий Нилович был награждён орденом Святой Анны 3 степени. 10 апреля того же года его перевели на броненосец «Пересвет». Он также участвовал в сражении в Жёлтом море 28 июля, во время которого получил лёгкое отравление ядовитыми газами. За проявленные в бою мужество и доблесть Василий был награждён орденами Святого Владимира 4 степени и Святого Станислава 2 степени. А также его наградили золотой саблей с надписью «За храбрость». Василий Нилович также героически сражался на море в Первую Мировую Войну. За отличия в боях против врага он был удостоен звания капитана первого ранга, а за блестящую атаку на крейсер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Беслау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у пролива Босфор, проведённую в ночь на 29 мая 1915 года был награждён Орденом Святой Анны 2 степени. С 1920 года Василия Ниловича начинает преследовать новая власть. Сначала его арестовывают, вскоре отпускают, но не оставляют в покое. И приказом по флоту и морскому комиссариату его лишают звания командира и увольняют в бессрочный отпуск.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942ABA8B-5C22-4778-AA1C-0C2A4CD10DC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8934" y="1744134"/>
            <a:ext cx="3081865" cy="4415913"/>
          </a:xfrm>
        </p:spPr>
      </p:pic>
    </p:spTree>
    <p:extLst>
      <p:ext uri="{BB962C8B-B14F-4D97-AF65-F5344CB8AC3E}">
        <p14:creationId xmlns:p14="http://schemas.microsoft.com/office/powerpoint/2010/main" val="3031183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63DD9A-F503-4254-A4ED-3232BF360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934" y="1024466"/>
            <a:ext cx="9709678" cy="880534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сведения о Русско-японской войне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710E7E-E773-4E96-AD54-52707ED5E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7466" y="1741712"/>
            <a:ext cx="6014076" cy="4292600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Русско-японская война - война между Россией и Японией за господство над Маньчжурией, Кореей и Жёлтым морем. Основной причиной войны послужила аренда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Ляондунского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полуострова России у Китая на 25 лет, хотя изначально тот был отвоеван у последнего Японией. Этот шаг вызвал серьёзную критику со стороны Японии Но к серьезным последствиям это на тот момент не привело. В 1902 году царская армия входит а Маньчжурию. Формально Япония была готова признать эту территорию за Россией, если бы последняя признала господство Японии в Корее. Но в русском правительстве допустили ошибку. Они не воспринимали Японию в серьез, и даже не думали вступать с ней в переговоры. Вскоре, после недолгих переговоров с Российской империей, Япония отзывает своего посла из Петербурга и начинается война. 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5C9BC491-1EDB-4258-9F98-9B9C8F58A3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0810" y="1741712"/>
            <a:ext cx="5036034" cy="3211289"/>
          </a:xfrm>
        </p:spPr>
      </p:pic>
    </p:spTree>
    <p:extLst>
      <p:ext uri="{BB962C8B-B14F-4D97-AF65-F5344CB8AC3E}">
        <p14:creationId xmlns:p14="http://schemas.microsoft.com/office/powerpoint/2010/main" val="296362529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0</TotalTime>
  <Words>634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Проект по истории  «Битва при Порт-Артуре по воспоминаниям Василия Ниловича Черкасова»</vt:lpstr>
      <vt:lpstr> Актуальность проекта</vt:lpstr>
      <vt:lpstr>Цель и задачи проекта</vt:lpstr>
      <vt:lpstr>Биография Василия Ниловича Черкасова</vt:lpstr>
      <vt:lpstr>Общие сведения о Русско-японской войне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по истории «Битва при Порт-Артуре по воспоминаниям Василия Ниловича Черкасова»</dc:title>
  <dc:creator>User</dc:creator>
  <cp:lastModifiedBy>User</cp:lastModifiedBy>
  <cp:revision>5</cp:revision>
  <dcterms:created xsi:type="dcterms:W3CDTF">2021-02-06T12:22:41Z</dcterms:created>
  <dcterms:modified xsi:type="dcterms:W3CDTF">2021-02-06T13:02:52Z</dcterms:modified>
</cp:coreProperties>
</file>