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5" r:id="rId2"/>
    <p:sldId id="304" r:id="rId3"/>
    <p:sldId id="287" r:id="rId4"/>
    <p:sldId id="301" r:id="rId5"/>
    <p:sldId id="303" r:id="rId6"/>
    <p:sldId id="305" r:id="rId7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006666"/>
    <a:srgbClr val="FFE7E7"/>
    <a:srgbClr val="FFFF00"/>
    <a:srgbClr val="777777"/>
    <a:srgbClr val="008000"/>
    <a:srgbClr val="FF00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3" autoAdjust="0"/>
    <p:restoredTop sz="94660"/>
  </p:normalViewPr>
  <p:slideViewPr>
    <p:cSldViewPr>
      <p:cViewPr varScale="1">
        <p:scale>
          <a:sx n="118" d="100"/>
          <a:sy n="11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ru-RU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ru-RU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ru-RU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99627B97-6457-443E-8BFD-B97A0B892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799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566373-21DF-4913-B8D9-7EC2FAFE32FE}" type="slidenum">
              <a:rPr lang="ru-RU"/>
              <a:pPr/>
              <a:t>3</a:t>
            </a:fld>
            <a:endParaRPr lang="ru-RU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7388"/>
            <a:ext cx="4567237" cy="3425825"/>
          </a:xfrm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321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D1F23D-7C12-4068-BFB4-CB0ECCFCE56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88876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750A81-A27C-48CC-BD1F-70913D60109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46907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6C2F3-D515-4730-A8DB-61A30537CE7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65320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05A277-A903-46E0-991B-4F6404634BA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97275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65C5D5-A8D4-4C43-AD2C-1D07AA99DC8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61176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156DFE-F900-4234-A993-A045DC54F1A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30927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3F0B1-6A72-465D-B1F9-1E26C2B3AC6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4719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FA4438-272D-481C-AA5E-DE1CE68369B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07001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B5A290-6A97-4496-9A9C-E508DD3B456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10900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51BC79-6301-4862-A83D-3DAF5307622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32394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05B3C-266A-41EE-B042-96DBF50107C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97635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5C261F4A-C6C8-4D90-A9B7-3C953AEAF62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30" name="Picture 26" descr="3"/>
          <p:cNvPicPr>
            <a:picLocks noChangeAspect="1" noChangeArrowheads="1"/>
          </p:cNvPicPr>
          <p:nvPr/>
        </p:nvPicPr>
        <p:blipFill>
          <a:blip r:embed="rId2" cstate="print">
            <a:lum bright="26000" contras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82"/>
          <a:stretch>
            <a:fillRect/>
          </a:stretch>
        </p:blipFill>
        <p:spPr bwMode="auto">
          <a:xfrm>
            <a:off x="0" y="-198438"/>
            <a:ext cx="9144000" cy="705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27" name="WordArt 23"/>
          <p:cNvSpPr>
            <a:spLocks noChangeArrowheads="1" noChangeShapeType="1" noTextEdit="1"/>
          </p:cNvSpPr>
          <p:nvPr/>
        </p:nvSpPr>
        <p:spPr bwMode="auto">
          <a:xfrm>
            <a:off x="684213" y="765175"/>
            <a:ext cx="7704137" cy="325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/>
              </a:rPr>
              <a:t>Мечты </a:t>
            </a:r>
            <a:r>
              <a:rPr lang="ru-RU" sz="3600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/>
              </a:rPr>
              <a:t>и цели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8" name="Picture 10" descr="3"/>
          <p:cNvPicPr>
            <a:picLocks noChangeAspect="1" noChangeArrowheads="1"/>
          </p:cNvPicPr>
          <p:nvPr/>
        </p:nvPicPr>
        <p:blipFill>
          <a:blip r:embed="rId2" cstate="print">
            <a:lum bright="26000" contras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82"/>
          <a:stretch>
            <a:fillRect/>
          </a:stretch>
        </p:blipFill>
        <p:spPr bwMode="auto">
          <a:xfrm>
            <a:off x="0" y="-198438"/>
            <a:ext cx="9144000" cy="705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304800" y="3810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4400">
                <a:solidFill>
                  <a:srgbClr val="FF0000"/>
                </a:solidFill>
                <a:latin typeface="Calibri" pitchFamily="34" charset="0"/>
              </a:rPr>
              <a:t>Цели и мечты – это одно и то же</a:t>
            </a:r>
          </a:p>
        </p:txBody>
      </p:sp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304800" y="18288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endParaRPr lang="ru-RU" sz="4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304800" y="981075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4400">
                <a:solidFill>
                  <a:srgbClr val="00CC00"/>
                </a:solidFill>
                <a:latin typeface="Calibri" pitchFamily="34" charset="0"/>
              </a:rPr>
              <a:t>Цель на всю жизнь, а мечта нет</a:t>
            </a: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304800" y="1916113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4400">
                <a:solidFill>
                  <a:srgbClr val="0000CC"/>
                </a:solidFill>
                <a:latin typeface="Calibri" pitchFamily="34" charset="0"/>
              </a:rPr>
              <a:t>Цель можно измерить, а мечту нет</a:t>
            </a:r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304800" y="29972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4400">
                <a:solidFill>
                  <a:srgbClr val="FF6600"/>
                </a:solidFill>
                <a:latin typeface="Calibri" pitchFamily="34" charset="0"/>
              </a:rPr>
              <a:t>Мечты не всегда становятся целями</a:t>
            </a:r>
          </a:p>
        </p:txBody>
      </p:sp>
      <p:sp>
        <p:nvSpPr>
          <p:cNvPr id="63495" name="Rectangle 7"/>
          <p:cNvSpPr>
            <a:spLocks noChangeArrowheads="1"/>
          </p:cNvSpPr>
          <p:nvPr/>
        </p:nvSpPr>
        <p:spPr bwMode="auto">
          <a:xfrm>
            <a:off x="304800" y="4005263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4400">
                <a:solidFill>
                  <a:srgbClr val="FF00FF"/>
                </a:solidFill>
                <a:latin typeface="Calibri" pitchFamily="34" charset="0"/>
              </a:rPr>
              <a:t>Мечты никогда не сбываются</a:t>
            </a:r>
          </a:p>
        </p:txBody>
      </p:sp>
      <p:sp>
        <p:nvSpPr>
          <p:cNvPr id="63496" name="Rectangle 8"/>
          <p:cNvSpPr>
            <a:spLocks noChangeArrowheads="1"/>
          </p:cNvSpPr>
          <p:nvPr/>
        </p:nvSpPr>
        <p:spPr bwMode="auto">
          <a:xfrm>
            <a:off x="250825" y="5949950"/>
            <a:ext cx="882015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4000">
                <a:solidFill>
                  <a:srgbClr val="FFFF00"/>
                </a:solidFill>
                <a:latin typeface="Calibri" pitchFamily="34" charset="0"/>
              </a:rPr>
              <a:t>Мечта всегда большая, а цель маленькая</a:t>
            </a:r>
          </a:p>
        </p:txBody>
      </p:sp>
      <p:sp>
        <p:nvSpPr>
          <p:cNvPr id="63497" name="Rectangle 9"/>
          <p:cNvSpPr>
            <a:spLocks noChangeArrowheads="1"/>
          </p:cNvSpPr>
          <p:nvPr/>
        </p:nvSpPr>
        <p:spPr bwMode="auto">
          <a:xfrm>
            <a:off x="250825" y="4868863"/>
            <a:ext cx="882015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4000">
                <a:solidFill>
                  <a:srgbClr val="FF0000"/>
                </a:solidFill>
                <a:latin typeface="Calibri" pitchFamily="34" charset="0"/>
              </a:rPr>
              <a:t>Цель имеет шаги достижения, а мечта нет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3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build="p"/>
      <p:bldP spid="63492" grpId="0" build="p"/>
      <p:bldP spid="63493" grpId="0" build="p"/>
      <p:bldP spid="63494" grpId="0" build="p"/>
      <p:bldP spid="63495" grpId="0" build="p"/>
      <p:bldP spid="63496" grpId="0" build="p"/>
      <p:bldP spid="6349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59" name="Picture 19" descr="3"/>
          <p:cNvPicPr>
            <a:picLocks noChangeAspect="1" noChangeArrowheads="1"/>
          </p:cNvPicPr>
          <p:nvPr/>
        </p:nvPicPr>
        <p:blipFill>
          <a:blip r:embed="rId3" cstate="print">
            <a:lum bright="26000" contras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82"/>
          <a:stretch>
            <a:fillRect/>
          </a:stretch>
        </p:blipFill>
        <p:spPr bwMode="auto">
          <a:xfrm>
            <a:off x="0" y="-198438"/>
            <a:ext cx="9144000" cy="705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2" name="Freeform 2"/>
          <p:cNvSpPr>
            <a:spLocks/>
          </p:cNvSpPr>
          <p:nvPr/>
        </p:nvSpPr>
        <p:spPr bwMode="auto">
          <a:xfrm>
            <a:off x="4456113" y="1524000"/>
            <a:ext cx="2667000" cy="2246313"/>
          </a:xfrm>
          <a:custGeom>
            <a:avLst/>
            <a:gdLst>
              <a:gd name="T0" fmla="*/ 0 w 1824"/>
              <a:gd name="T1" fmla="*/ 0 h 1628"/>
              <a:gd name="T2" fmla="*/ 1824 w 1824"/>
              <a:gd name="T3" fmla="*/ 1300 h 1628"/>
              <a:gd name="T4" fmla="*/ 1659 w 1824"/>
              <a:gd name="T5" fmla="*/ 1312 h 1628"/>
              <a:gd name="T6" fmla="*/ 1655 w 1824"/>
              <a:gd name="T7" fmla="*/ 1341 h 1628"/>
              <a:gd name="T8" fmla="*/ 1663 w 1824"/>
              <a:gd name="T9" fmla="*/ 1377 h 1628"/>
              <a:gd name="T10" fmla="*/ 1675 w 1824"/>
              <a:gd name="T11" fmla="*/ 1420 h 1628"/>
              <a:gd name="T12" fmla="*/ 1683 w 1824"/>
              <a:gd name="T13" fmla="*/ 1463 h 1628"/>
              <a:gd name="T14" fmla="*/ 1680 w 1824"/>
              <a:gd name="T15" fmla="*/ 1502 h 1628"/>
              <a:gd name="T16" fmla="*/ 1667 w 1824"/>
              <a:gd name="T17" fmla="*/ 1541 h 1628"/>
              <a:gd name="T18" fmla="*/ 1637 w 1824"/>
              <a:gd name="T19" fmla="*/ 1573 h 1628"/>
              <a:gd name="T20" fmla="*/ 1604 w 1824"/>
              <a:gd name="T21" fmla="*/ 1599 h 1628"/>
              <a:gd name="T22" fmla="*/ 1563 w 1824"/>
              <a:gd name="T23" fmla="*/ 1616 h 1628"/>
              <a:gd name="T24" fmla="*/ 1511 w 1824"/>
              <a:gd name="T25" fmla="*/ 1627 h 1628"/>
              <a:gd name="T26" fmla="*/ 1465 w 1824"/>
              <a:gd name="T27" fmla="*/ 1628 h 1628"/>
              <a:gd name="T28" fmla="*/ 1425 w 1824"/>
              <a:gd name="T29" fmla="*/ 1624 h 1628"/>
              <a:gd name="T30" fmla="*/ 1384 w 1824"/>
              <a:gd name="T31" fmla="*/ 1612 h 1628"/>
              <a:gd name="T32" fmla="*/ 1351 w 1824"/>
              <a:gd name="T33" fmla="*/ 1592 h 1628"/>
              <a:gd name="T34" fmla="*/ 1319 w 1824"/>
              <a:gd name="T35" fmla="*/ 1561 h 1628"/>
              <a:gd name="T36" fmla="*/ 1294 w 1824"/>
              <a:gd name="T37" fmla="*/ 1528 h 1628"/>
              <a:gd name="T38" fmla="*/ 1280 w 1824"/>
              <a:gd name="T39" fmla="*/ 1481 h 1628"/>
              <a:gd name="T40" fmla="*/ 1286 w 1824"/>
              <a:gd name="T41" fmla="*/ 1435 h 1628"/>
              <a:gd name="T42" fmla="*/ 1299 w 1824"/>
              <a:gd name="T43" fmla="*/ 1389 h 1628"/>
              <a:gd name="T44" fmla="*/ 1310 w 1824"/>
              <a:gd name="T45" fmla="*/ 1342 h 1628"/>
              <a:gd name="T46" fmla="*/ 1308 w 1824"/>
              <a:gd name="T47" fmla="*/ 1320 h 1628"/>
              <a:gd name="T48" fmla="*/ 1000 w 1824"/>
              <a:gd name="T49" fmla="*/ 1309 h 1628"/>
              <a:gd name="T50" fmla="*/ 1003 w 1824"/>
              <a:gd name="T51" fmla="*/ 1232 h 1628"/>
              <a:gd name="T52" fmla="*/ 997 w 1824"/>
              <a:gd name="T53" fmla="*/ 1181 h 1628"/>
              <a:gd name="T54" fmla="*/ 984 w 1824"/>
              <a:gd name="T55" fmla="*/ 1151 h 1628"/>
              <a:gd name="T56" fmla="*/ 959 w 1824"/>
              <a:gd name="T57" fmla="*/ 1126 h 1628"/>
              <a:gd name="T58" fmla="*/ 924 w 1824"/>
              <a:gd name="T59" fmla="*/ 1110 h 1628"/>
              <a:gd name="T60" fmla="*/ 881 w 1824"/>
              <a:gd name="T61" fmla="*/ 1106 h 1628"/>
              <a:gd name="T62" fmla="*/ 820 w 1824"/>
              <a:gd name="T63" fmla="*/ 1109 h 1628"/>
              <a:gd name="T64" fmla="*/ 761 w 1824"/>
              <a:gd name="T65" fmla="*/ 1113 h 1628"/>
              <a:gd name="T66" fmla="*/ 701 w 1824"/>
              <a:gd name="T67" fmla="*/ 1113 h 1628"/>
              <a:gd name="T68" fmla="*/ 641 w 1824"/>
              <a:gd name="T69" fmla="*/ 1103 h 1628"/>
              <a:gd name="T70" fmla="*/ 595 w 1824"/>
              <a:gd name="T71" fmla="*/ 1078 h 1628"/>
              <a:gd name="T72" fmla="*/ 568 w 1824"/>
              <a:gd name="T73" fmla="*/ 1045 h 1628"/>
              <a:gd name="T74" fmla="*/ 557 w 1824"/>
              <a:gd name="T75" fmla="*/ 1000 h 1628"/>
              <a:gd name="T76" fmla="*/ 559 w 1824"/>
              <a:gd name="T77" fmla="*/ 949 h 1628"/>
              <a:gd name="T78" fmla="*/ 551 w 1824"/>
              <a:gd name="T79" fmla="*/ 902 h 1628"/>
              <a:gd name="T80" fmla="*/ 538 w 1824"/>
              <a:gd name="T81" fmla="*/ 873 h 1628"/>
              <a:gd name="T82" fmla="*/ 519 w 1824"/>
              <a:gd name="T83" fmla="*/ 855 h 1628"/>
              <a:gd name="T84" fmla="*/ 475 w 1824"/>
              <a:gd name="T85" fmla="*/ 836 h 1628"/>
              <a:gd name="T86" fmla="*/ 416 w 1824"/>
              <a:gd name="T87" fmla="*/ 821 h 1628"/>
              <a:gd name="T88" fmla="*/ 352 w 1824"/>
              <a:gd name="T89" fmla="*/ 811 h 1628"/>
              <a:gd name="T90" fmla="*/ 303 w 1824"/>
              <a:gd name="T91" fmla="*/ 797 h 1628"/>
              <a:gd name="T92" fmla="*/ 260 w 1824"/>
              <a:gd name="T93" fmla="*/ 775 h 1628"/>
              <a:gd name="T94" fmla="*/ 225 w 1824"/>
              <a:gd name="T95" fmla="*/ 744 h 1628"/>
              <a:gd name="T96" fmla="*/ 203 w 1824"/>
              <a:gd name="T97" fmla="*/ 707 h 1628"/>
              <a:gd name="T98" fmla="*/ 200 w 1824"/>
              <a:gd name="T99" fmla="*/ 665 h 1628"/>
              <a:gd name="T100" fmla="*/ 212 w 1824"/>
              <a:gd name="T101" fmla="*/ 618 h 1628"/>
              <a:gd name="T102" fmla="*/ 223 w 1824"/>
              <a:gd name="T103" fmla="*/ 566 h 1628"/>
              <a:gd name="T104" fmla="*/ 233 w 1824"/>
              <a:gd name="T105" fmla="*/ 517 h 1628"/>
              <a:gd name="T106" fmla="*/ 223 w 1824"/>
              <a:gd name="T107" fmla="*/ 467 h 1628"/>
              <a:gd name="T108" fmla="*/ 201 w 1824"/>
              <a:gd name="T109" fmla="*/ 422 h 1628"/>
              <a:gd name="T110" fmla="*/ 179 w 1824"/>
              <a:gd name="T111" fmla="*/ 395 h 1628"/>
              <a:gd name="T112" fmla="*/ 151 w 1824"/>
              <a:gd name="T113" fmla="*/ 370 h 1628"/>
              <a:gd name="T114" fmla="*/ 117 w 1824"/>
              <a:gd name="T115" fmla="*/ 353 h 1628"/>
              <a:gd name="T116" fmla="*/ 75 w 1824"/>
              <a:gd name="T117" fmla="*/ 341 h 1628"/>
              <a:gd name="T118" fmla="*/ 24 w 1824"/>
              <a:gd name="T119" fmla="*/ 339 h 1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24" h="1628">
                <a:moveTo>
                  <a:pt x="0" y="339"/>
                </a:moveTo>
                <a:lnTo>
                  <a:pt x="0" y="0"/>
                </a:lnTo>
                <a:lnTo>
                  <a:pt x="1822" y="0"/>
                </a:lnTo>
                <a:lnTo>
                  <a:pt x="1824" y="1300"/>
                </a:lnTo>
                <a:lnTo>
                  <a:pt x="1666" y="1300"/>
                </a:lnTo>
                <a:lnTo>
                  <a:pt x="1659" y="1312"/>
                </a:lnTo>
                <a:lnTo>
                  <a:pt x="1655" y="1328"/>
                </a:lnTo>
                <a:lnTo>
                  <a:pt x="1655" y="1341"/>
                </a:lnTo>
                <a:lnTo>
                  <a:pt x="1656" y="1357"/>
                </a:lnTo>
                <a:lnTo>
                  <a:pt x="1663" y="1377"/>
                </a:lnTo>
                <a:lnTo>
                  <a:pt x="1669" y="1403"/>
                </a:lnTo>
                <a:lnTo>
                  <a:pt x="1675" y="1420"/>
                </a:lnTo>
                <a:lnTo>
                  <a:pt x="1680" y="1442"/>
                </a:lnTo>
                <a:lnTo>
                  <a:pt x="1683" y="1463"/>
                </a:lnTo>
                <a:lnTo>
                  <a:pt x="1683" y="1483"/>
                </a:lnTo>
                <a:lnTo>
                  <a:pt x="1680" y="1502"/>
                </a:lnTo>
                <a:lnTo>
                  <a:pt x="1675" y="1522"/>
                </a:lnTo>
                <a:lnTo>
                  <a:pt x="1667" y="1541"/>
                </a:lnTo>
                <a:lnTo>
                  <a:pt x="1655" y="1555"/>
                </a:lnTo>
                <a:lnTo>
                  <a:pt x="1637" y="1573"/>
                </a:lnTo>
                <a:lnTo>
                  <a:pt x="1620" y="1586"/>
                </a:lnTo>
                <a:lnTo>
                  <a:pt x="1604" y="1599"/>
                </a:lnTo>
                <a:lnTo>
                  <a:pt x="1585" y="1609"/>
                </a:lnTo>
                <a:lnTo>
                  <a:pt x="1563" y="1616"/>
                </a:lnTo>
                <a:lnTo>
                  <a:pt x="1536" y="1624"/>
                </a:lnTo>
                <a:lnTo>
                  <a:pt x="1511" y="1627"/>
                </a:lnTo>
                <a:lnTo>
                  <a:pt x="1489" y="1628"/>
                </a:lnTo>
                <a:lnTo>
                  <a:pt x="1465" y="1628"/>
                </a:lnTo>
                <a:lnTo>
                  <a:pt x="1443" y="1627"/>
                </a:lnTo>
                <a:lnTo>
                  <a:pt x="1425" y="1624"/>
                </a:lnTo>
                <a:lnTo>
                  <a:pt x="1405" y="1618"/>
                </a:lnTo>
                <a:lnTo>
                  <a:pt x="1384" y="1612"/>
                </a:lnTo>
                <a:lnTo>
                  <a:pt x="1368" y="1603"/>
                </a:lnTo>
                <a:lnTo>
                  <a:pt x="1351" y="1592"/>
                </a:lnTo>
                <a:lnTo>
                  <a:pt x="1335" y="1577"/>
                </a:lnTo>
                <a:lnTo>
                  <a:pt x="1319" y="1561"/>
                </a:lnTo>
                <a:lnTo>
                  <a:pt x="1305" y="1545"/>
                </a:lnTo>
                <a:lnTo>
                  <a:pt x="1294" y="1528"/>
                </a:lnTo>
                <a:lnTo>
                  <a:pt x="1286" y="1506"/>
                </a:lnTo>
                <a:lnTo>
                  <a:pt x="1280" y="1481"/>
                </a:lnTo>
                <a:lnTo>
                  <a:pt x="1280" y="1458"/>
                </a:lnTo>
                <a:lnTo>
                  <a:pt x="1286" y="1435"/>
                </a:lnTo>
                <a:lnTo>
                  <a:pt x="1293" y="1412"/>
                </a:lnTo>
                <a:lnTo>
                  <a:pt x="1299" y="1389"/>
                </a:lnTo>
                <a:lnTo>
                  <a:pt x="1307" y="1362"/>
                </a:lnTo>
                <a:lnTo>
                  <a:pt x="1310" y="1342"/>
                </a:lnTo>
                <a:lnTo>
                  <a:pt x="1310" y="1331"/>
                </a:lnTo>
                <a:lnTo>
                  <a:pt x="1308" y="1320"/>
                </a:lnTo>
                <a:lnTo>
                  <a:pt x="1304" y="1309"/>
                </a:lnTo>
                <a:lnTo>
                  <a:pt x="1000" y="1309"/>
                </a:lnTo>
                <a:lnTo>
                  <a:pt x="1005" y="1259"/>
                </a:lnTo>
                <a:lnTo>
                  <a:pt x="1003" y="1232"/>
                </a:lnTo>
                <a:lnTo>
                  <a:pt x="1000" y="1206"/>
                </a:lnTo>
                <a:lnTo>
                  <a:pt x="997" y="1181"/>
                </a:lnTo>
                <a:lnTo>
                  <a:pt x="992" y="1165"/>
                </a:lnTo>
                <a:lnTo>
                  <a:pt x="984" y="1151"/>
                </a:lnTo>
                <a:lnTo>
                  <a:pt x="975" y="1138"/>
                </a:lnTo>
                <a:lnTo>
                  <a:pt x="959" y="1126"/>
                </a:lnTo>
                <a:lnTo>
                  <a:pt x="941" y="1116"/>
                </a:lnTo>
                <a:lnTo>
                  <a:pt x="924" y="1110"/>
                </a:lnTo>
                <a:lnTo>
                  <a:pt x="908" y="1107"/>
                </a:lnTo>
                <a:lnTo>
                  <a:pt x="881" y="1106"/>
                </a:lnTo>
                <a:lnTo>
                  <a:pt x="850" y="1106"/>
                </a:lnTo>
                <a:lnTo>
                  <a:pt x="820" y="1109"/>
                </a:lnTo>
                <a:lnTo>
                  <a:pt x="786" y="1110"/>
                </a:lnTo>
                <a:lnTo>
                  <a:pt x="761" y="1113"/>
                </a:lnTo>
                <a:lnTo>
                  <a:pt x="728" y="1114"/>
                </a:lnTo>
                <a:lnTo>
                  <a:pt x="701" y="1113"/>
                </a:lnTo>
                <a:lnTo>
                  <a:pt x="677" y="1110"/>
                </a:lnTo>
                <a:lnTo>
                  <a:pt x="641" y="1103"/>
                </a:lnTo>
                <a:lnTo>
                  <a:pt x="617" y="1093"/>
                </a:lnTo>
                <a:lnTo>
                  <a:pt x="595" y="1078"/>
                </a:lnTo>
                <a:lnTo>
                  <a:pt x="581" y="1062"/>
                </a:lnTo>
                <a:lnTo>
                  <a:pt x="568" y="1045"/>
                </a:lnTo>
                <a:lnTo>
                  <a:pt x="559" y="1023"/>
                </a:lnTo>
                <a:lnTo>
                  <a:pt x="557" y="1000"/>
                </a:lnTo>
                <a:lnTo>
                  <a:pt x="557" y="971"/>
                </a:lnTo>
                <a:lnTo>
                  <a:pt x="559" y="949"/>
                </a:lnTo>
                <a:lnTo>
                  <a:pt x="557" y="927"/>
                </a:lnTo>
                <a:lnTo>
                  <a:pt x="551" y="902"/>
                </a:lnTo>
                <a:lnTo>
                  <a:pt x="546" y="888"/>
                </a:lnTo>
                <a:lnTo>
                  <a:pt x="538" y="873"/>
                </a:lnTo>
                <a:lnTo>
                  <a:pt x="529" y="863"/>
                </a:lnTo>
                <a:lnTo>
                  <a:pt x="519" y="855"/>
                </a:lnTo>
                <a:lnTo>
                  <a:pt x="499" y="846"/>
                </a:lnTo>
                <a:lnTo>
                  <a:pt x="475" y="836"/>
                </a:lnTo>
                <a:lnTo>
                  <a:pt x="448" y="828"/>
                </a:lnTo>
                <a:lnTo>
                  <a:pt x="416" y="821"/>
                </a:lnTo>
                <a:lnTo>
                  <a:pt x="385" y="815"/>
                </a:lnTo>
                <a:lnTo>
                  <a:pt x="352" y="811"/>
                </a:lnTo>
                <a:lnTo>
                  <a:pt x="328" y="804"/>
                </a:lnTo>
                <a:lnTo>
                  <a:pt x="303" y="797"/>
                </a:lnTo>
                <a:lnTo>
                  <a:pt x="277" y="788"/>
                </a:lnTo>
                <a:lnTo>
                  <a:pt x="260" y="775"/>
                </a:lnTo>
                <a:lnTo>
                  <a:pt x="239" y="759"/>
                </a:lnTo>
                <a:lnTo>
                  <a:pt x="225" y="744"/>
                </a:lnTo>
                <a:lnTo>
                  <a:pt x="212" y="727"/>
                </a:lnTo>
                <a:lnTo>
                  <a:pt x="203" y="707"/>
                </a:lnTo>
                <a:lnTo>
                  <a:pt x="200" y="685"/>
                </a:lnTo>
                <a:lnTo>
                  <a:pt x="200" y="665"/>
                </a:lnTo>
                <a:lnTo>
                  <a:pt x="204" y="646"/>
                </a:lnTo>
                <a:lnTo>
                  <a:pt x="212" y="618"/>
                </a:lnTo>
                <a:lnTo>
                  <a:pt x="220" y="591"/>
                </a:lnTo>
                <a:lnTo>
                  <a:pt x="223" y="566"/>
                </a:lnTo>
                <a:lnTo>
                  <a:pt x="230" y="541"/>
                </a:lnTo>
                <a:lnTo>
                  <a:pt x="233" y="517"/>
                </a:lnTo>
                <a:lnTo>
                  <a:pt x="230" y="490"/>
                </a:lnTo>
                <a:lnTo>
                  <a:pt x="223" y="467"/>
                </a:lnTo>
                <a:lnTo>
                  <a:pt x="214" y="444"/>
                </a:lnTo>
                <a:lnTo>
                  <a:pt x="201" y="422"/>
                </a:lnTo>
                <a:lnTo>
                  <a:pt x="187" y="405"/>
                </a:lnTo>
                <a:lnTo>
                  <a:pt x="179" y="395"/>
                </a:lnTo>
                <a:lnTo>
                  <a:pt x="165" y="382"/>
                </a:lnTo>
                <a:lnTo>
                  <a:pt x="151" y="370"/>
                </a:lnTo>
                <a:lnTo>
                  <a:pt x="136" y="361"/>
                </a:lnTo>
                <a:lnTo>
                  <a:pt x="117" y="353"/>
                </a:lnTo>
                <a:lnTo>
                  <a:pt x="99" y="347"/>
                </a:lnTo>
                <a:lnTo>
                  <a:pt x="75" y="341"/>
                </a:lnTo>
                <a:lnTo>
                  <a:pt x="48" y="339"/>
                </a:lnTo>
                <a:lnTo>
                  <a:pt x="24" y="339"/>
                </a:lnTo>
                <a:lnTo>
                  <a:pt x="0" y="339"/>
                </a:lnTo>
                <a:close/>
              </a:path>
            </a:pathLst>
          </a:custGeom>
          <a:solidFill>
            <a:srgbClr val="FF3F3F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5843" name="Freeform 3"/>
          <p:cNvSpPr>
            <a:spLocks/>
          </p:cNvSpPr>
          <p:nvPr/>
        </p:nvSpPr>
        <p:spPr bwMode="auto">
          <a:xfrm>
            <a:off x="4456113" y="3810000"/>
            <a:ext cx="2667000" cy="1981200"/>
          </a:xfrm>
          <a:custGeom>
            <a:avLst/>
            <a:gdLst>
              <a:gd name="T0" fmla="*/ 0 w 1831"/>
              <a:gd name="T1" fmla="*/ 1364 h 1364"/>
              <a:gd name="T2" fmla="*/ 1829 w 1831"/>
              <a:gd name="T3" fmla="*/ 0 h 1364"/>
              <a:gd name="T4" fmla="*/ 1659 w 1831"/>
              <a:gd name="T5" fmla="*/ 26 h 1364"/>
              <a:gd name="T6" fmla="*/ 1663 w 1831"/>
              <a:gd name="T7" fmla="*/ 71 h 1364"/>
              <a:gd name="T8" fmla="*/ 1682 w 1831"/>
              <a:gd name="T9" fmla="*/ 132 h 1364"/>
              <a:gd name="T10" fmla="*/ 1687 w 1831"/>
              <a:gd name="T11" fmla="*/ 181 h 1364"/>
              <a:gd name="T12" fmla="*/ 1676 w 1831"/>
              <a:gd name="T13" fmla="*/ 232 h 1364"/>
              <a:gd name="T14" fmla="*/ 1638 w 1831"/>
              <a:gd name="T15" fmla="*/ 275 h 1364"/>
              <a:gd name="T16" fmla="*/ 1591 w 1831"/>
              <a:gd name="T17" fmla="*/ 307 h 1364"/>
              <a:gd name="T18" fmla="*/ 1534 w 1831"/>
              <a:gd name="T19" fmla="*/ 323 h 1364"/>
              <a:gd name="T20" fmla="*/ 1451 w 1831"/>
              <a:gd name="T21" fmla="*/ 322 h 1364"/>
              <a:gd name="T22" fmla="*/ 1398 w 1831"/>
              <a:gd name="T23" fmla="*/ 312 h 1364"/>
              <a:gd name="T24" fmla="*/ 1344 w 1831"/>
              <a:gd name="T25" fmla="*/ 277 h 1364"/>
              <a:gd name="T26" fmla="*/ 1307 w 1831"/>
              <a:gd name="T27" fmla="*/ 235 h 1364"/>
              <a:gd name="T28" fmla="*/ 1292 w 1831"/>
              <a:gd name="T29" fmla="*/ 190 h 1364"/>
              <a:gd name="T30" fmla="*/ 1295 w 1831"/>
              <a:gd name="T31" fmla="*/ 140 h 1364"/>
              <a:gd name="T32" fmla="*/ 1307 w 1831"/>
              <a:gd name="T33" fmla="*/ 95 h 1364"/>
              <a:gd name="T34" fmla="*/ 1320 w 1831"/>
              <a:gd name="T35" fmla="*/ 49 h 1364"/>
              <a:gd name="T36" fmla="*/ 1314 w 1831"/>
              <a:gd name="T37" fmla="*/ 5 h 1364"/>
              <a:gd name="T38" fmla="*/ 1010 w 1831"/>
              <a:gd name="T39" fmla="*/ 53 h 1364"/>
              <a:gd name="T40" fmla="*/ 1005 w 1831"/>
              <a:gd name="T41" fmla="*/ 114 h 1364"/>
              <a:gd name="T42" fmla="*/ 1002 w 1831"/>
              <a:gd name="T43" fmla="*/ 165 h 1364"/>
              <a:gd name="T44" fmla="*/ 988 w 1831"/>
              <a:gd name="T45" fmla="*/ 209 h 1364"/>
              <a:gd name="T46" fmla="*/ 961 w 1831"/>
              <a:gd name="T47" fmla="*/ 238 h 1364"/>
              <a:gd name="T48" fmla="*/ 923 w 1831"/>
              <a:gd name="T49" fmla="*/ 254 h 1364"/>
              <a:gd name="T50" fmla="*/ 880 w 1831"/>
              <a:gd name="T51" fmla="*/ 258 h 1364"/>
              <a:gd name="T52" fmla="*/ 828 w 1831"/>
              <a:gd name="T53" fmla="*/ 255 h 1364"/>
              <a:gd name="T54" fmla="*/ 781 w 1831"/>
              <a:gd name="T55" fmla="*/ 252 h 1364"/>
              <a:gd name="T56" fmla="*/ 721 w 1831"/>
              <a:gd name="T57" fmla="*/ 249 h 1364"/>
              <a:gd name="T58" fmla="*/ 667 w 1831"/>
              <a:gd name="T59" fmla="*/ 255 h 1364"/>
              <a:gd name="T60" fmla="*/ 618 w 1831"/>
              <a:gd name="T61" fmla="*/ 272 h 1364"/>
              <a:gd name="T62" fmla="*/ 582 w 1831"/>
              <a:gd name="T63" fmla="*/ 303 h 1364"/>
              <a:gd name="T64" fmla="*/ 561 w 1831"/>
              <a:gd name="T65" fmla="*/ 341 h 1364"/>
              <a:gd name="T66" fmla="*/ 561 w 1831"/>
              <a:gd name="T67" fmla="*/ 384 h 1364"/>
              <a:gd name="T68" fmla="*/ 561 w 1831"/>
              <a:gd name="T69" fmla="*/ 432 h 1364"/>
              <a:gd name="T70" fmla="*/ 550 w 1831"/>
              <a:gd name="T71" fmla="*/ 471 h 1364"/>
              <a:gd name="T72" fmla="*/ 528 w 1831"/>
              <a:gd name="T73" fmla="*/ 503 h 1364"/>
              <a:gd name="T74" fmla="*/ 482 w 1831"/>
              <a:gd name="T75" fmla="*/ 525 h 1364"/>
              <a:gd name="T76" fmla="*/ 433 w 1831"/>
              <a:gd name="T77" fmla="*/ 538 h 1364"/>
              <a:gd name="T78" fmla="*/ 374 w 1831"/>
              <a:gd name="T79" fmla="*/ 550 h 1364"/>
              <a:gd name="T80" fmla="*/ 322 w 1831"/>
              <a:gd name="T81" fmla="*/ 561 h 1364"/>
              <a:gd name="T82" fmla="*/ 278 w 1831"/>
              <a:gd name="T83" fmla="*/ 577 h 1364"/>
              <a:gd name="T84" fmla="*/ 245 w 1831"/>
              <a:gd name="T85" fmla="*/ 600 h 1364"/>
              <a:gd name="T86" fmla="*/ 216 w 1831"/>
              <a:gd name="T87" fmla="*/ 637 h 1364"/>
              <a:gd name="T88" fmla="*/ 202 w 1831"/>
              <a:gd name="T89" fmla="*/ 682 h 1364"/>
              <a:gd name="T90" fmla="*/ 208 w 1831"/>
              <a:gd name="T91" fmla="*/ 728 h 1364"/>
              <a:gd name="T92" fmla="*/ 224 w 1831"/>
              <a:gd name="T93" fmla="*/ 786 h 1364"/>
              <a:gd name="T94" fmla="*/ 234 w 1831"/>
              <a:gd name="T95" fmla="*/ 835 h 1364"/>
              <a:gd name="T96" fmla="*/ 230 w 1831"/>
              <a:gd name="T97" fmla="*/ 883 h 1364"/>
              <a:gd name="T98" fmla="*/ 216 w 1831"/>
              <a:gd name="T99" fmla="*/ 927 h 1364"/>
              <a:gd name="T100" fmla="*/ 194 w 1831"/>
              <a:gd name="T101" fmla="*/ 970 h 1364"/>
              <a:gd name="T102" fmla="*/ 158 w 1831"/>
              <a:gd name="T103" fmla="*/ 1018 h 1364"/>
              <a:gd name="T104" fmla="*/ 121 w 1831"/>
              <a:gd name="T105" fmla="*/ 1049 h 1364"/>
              <a:gd name="T106" fmla="*/ 83 w 1831"/>
              <a:gd name="T107" fmla="*/ 1068 h 1364"/>
              <a:gd name="T108" fmla="*/ 26 w 1831"/>
              <a:gd name="T109" fmla="*/ 1078 h 1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1" h="1364">
                <a:moveTo>
                  <a:pt x="0" y="1078"/>
                </a:moveTo>
                <a:lnTo>
                  <a:pt x="0" y="1364"/>
                </a:lnTo>
                <a:lnTo>
                  <a:pt x="1831" y="1364"/>
                </a:lnTo>
                <a:lnTo>
                  <a:pt x="1829" y="0"/>
                </a:lnTo>
                <a:lnTo>
                  <a:pt x="1666" y="0"/>
                </a:lnTo>
                <a:lnTo>
                  <a:pt x="1659" y="26"/>
                </a:lnTo>
                <a:lnTo>
                  <a:pt x="1659" y="45"/>
                </a:lnTo>
                <a:lnTo>
                  <a:pt x="1663" y="71"/>
                </a:lnTo>
                <a:lnTo>
                  <a:pt x="1673" y="98"/>
                </a:lnTo>
                <a:lnTo>
                  <a:pt x="1682" y="132"/>
                </a:lnTo>
                <a:lnTo>
                  <a:pt x="1687" y="158"/>
                </a:lnTo>
                <a:lnTo>
                  <a:pt x="1687" y="181"/>
                </a:lnTo>
                <a:lnTo>
                  <a:pt x="1684" y="207"/>
                </a:lnTo>
                <a:lnTo>
                  <a:pt x="1676" y="232"/>
                </a:lnTo>
                <a:lnTo>
                  <a:pt x="1659" y="255"/>
                </a:lnTo>
                <a:lnTo>
                  <a:pt x="1638" y="275"/>
                </a:lnTo>
                <a:lnTo>
                  <a:pt x="1616" y="294"/>
                </a:lnTo>
                <a:lnTo>
                  <a:pt x="1591" y="307"/>
                </a:lnTo>
                <a:lnTo>
                  <a:pt x="1561" y="317"/>
                </a:lnTo>
                <a:lnTo>
                  <a:pt x="1534" y="323"/>
                </a:lnTo>
                <a:lnTo>
                  <a:pt x="1496" y="325"/>
                </a:lnTo>
                <a:lnTo>
                  <a:pt x="1451" y="322"/>
                </a:lnTo>
                <a:lnTo>
                  <a:pt x="1423" y="317"/>
                </a:lnTo>
                <a:lnTo>
                  <a:pt x="1398" y="312"/>
                </a:lnTo>
                <a:lnTo>
                  <a:pt x="1374" y="299"/>
                </a:lnTo>
                <a:lnTo>
                  <a:pt x="1344" y="277"/>
                </a:lnTo>
                <a:lnTo>
                  <a:pt x="1325" y="256"/>
                </a:lnTo>
                <a:lnTo>
                  <a:pt x="1307" y="235"/>
                </a:lnTo>
                <a:lnTo>
                  <a:pt x="1298" y="211"/>
                </a:lnTo>
                <a:lnTo>
                  <a:pt x="1292" y="190"/>
                </a:lnTo>
                <a:lnTo>
                  <a:pt x="1292" y="165"/>
                </a:lnTo>
                <a:lnTo>
                  <a:pt x="1295" y="140"/>
                </a:lnTo>
                <a:lnTo>
                  <a:pt x="1301" y="117"/>
                </a:lnTo>
                <a:lnTo>
                  <a:pt x="1307" y="95"/>
                </a:lnTo>
                <a:lnTo>
                  <a:pt x="1315" y="72"/>
                </a:lnTo>
                <a:lnTo>
                  <a:pt x="1320" y="49"/>
                </a:lnTo>
                <a:lnTo>
                  <a:pt x="1320" y="29"/>
                </a:lnTo>
                <a:lnTo>
                  <a:pt x="1314" y="5"/>
                </a:lnTo>
                <a:lnTo>
                  <a:pt x="1007" y="5"/>
                </a:lnTo>
                <a:lnTo>
                  <a:pt x="1010" y="53"/>
                </a:lnTo>
                <a:lnTo>
                  <a:pt x="1007" y="87"/>
                </a:lnTo>
                <a:lnTo>
                  <a:pt x="1005" y="114"/>
                </a:lnTo>
                <a:lnTo>
                  <a:pt x="1005" y="139"/>
                </a:lnTo>
                <a:lnTo>
                  <a:pt x="1002" y="165"/>
                </a:lnTo>
                <a:lnTo>
                  <a:pt x="996" y="191"/>
                </a:lnTo>
                <a:lnTo>
                  <a:pt x="988" y="209"/>
                </a:lnTo>
                <a:lnTo>
                  <a:pt x="977" y="225"/>
                </a:lnTo>
                <a:lnTo>
                  <a:pt x="961" y="238"/>
                </a:lnTo>
                <a:lnTo>
                  <a:pt x="944" y="248"/>
                </a:lnTo>
                <a:lnTo>
                  <a:pt x="923" y="254"/>
                </a:lnTo>
                <a:lnTo>
                  <a:pt x="901" y="256"/>
                </a:lnTo>
                <a:lnTo>
                  <a:pt x="880" y="258"/>
                </a:lnTo>
                <a:lnTo>
                  <a:pt x="854" y="258"/>
                </a:lnTo>
                <a:lnTo>
                  <a:pt x="828" y="255"/>
                </a:lnTo>
                <a:lnTo>
                  <a:pt x="808" y="254"/>
                </a:lnTo>
                <a:lnTo>
                  <a:pt x="781" y="252"/>
                </a:lnTo>
                <a:lnTo>
                  <a:pt x="752" y="249"/>
                </a:lnTo>
                <a:lnTo>
                  <a:pt x="721" y="249"/>
                </a:lnTo>
                <a:lnTo>
                  <a:pt x="694" y="252"/>
                </a:lnTo>
                <a:lnTo>
                  <a:pt x="667" y="255"/>
                </a:lnTo>
                <a:lnTo>
                  <a:pt x="638" y="262"/>
                </a:lnTo>
                <a:lnTo>
                  <a:pt x="618" y="272"/>
                </a:lnTo>
                <a:lnTo>
                  <a:pt x="596" y="285"/>
                </a:lnTo>
                <a:lnTo>
                  <a:pt x="582" y="303"/>
                </a:lnTo>
                <a:lnTo>
                  <a:pt x="567" y="322"/>
                </a:lnTo>
                <a:lnTo>
                  <a:pt x="561" y="341"/>
                </a:lnTo>
                <a:lnTo>
                  <a:pt x="558" y="362"/>
                </a:lnTo>
                <a:lnTo>
                  <a:pt x="561" y="384"/>
                </a:lnTo>
                <a:lnTo>
                  <a:pt x="563" y="407"/>
                </a:lnTo>
                <a:lnTo>
                  <a:pt x="561" y="432"/>
                </a:lnTo>
                <a:lnTo>
                  <a:pt x="556" y="451"/>
                </a:lnTo>
                <a:lnTo>
                  <a:pt x="550" y="471"/>
                </a:lnTo>
                <a:lnTo>
                  <a:pt x="540" y="490"/>
                </a:lnTo>
                <a:lnTo>
                  <a:pt x="528" y="503"/>
                </a:lnTo>
                <a:lnTo>
                  <a:pt x="507" y="516"/>
                </a:lnTo>
                <a:lnTo>
                  <a:pt x="482" y="525"/>
                </a:lnTo>
                <a:lnTo>
                  <a:pt x="457" y="532"/>
                </a:lnTo>
                <a:lnTo>
                  <a:pt x="433" y="538"/>
                </a:lnTo>
                <a:lnTo>
                  <a:pt x="408" y="544"/>
                </a:lnTo>
                <a:lnTo>
                  <a:pt x="374" y="550"/>
                </a:lnTo>
                <a:lnTo>
                  <a:pt x="349" y="554"/>
                </a:lnTo>
                <a:lnTo>
                  <a:pt x="322" y="561"/>
                </a:lnTo>
                <a:lnTo>
                  <a:pt x="300" y="568"/>
                </a:lnTo>
                <a:lnTo>
                  <a:pt x="278" y="577"/>
                </a:lnTo>
                <a:lnTo>
                  <a:pt x="261" y="589"/>
                </a:lnTo>
                <a:lnTo>
                  <a:pt x="245" y="600"/>
                </a:lnTo>
                <a:lnTo>
                  <a:pt x="227" y="619"/>
                </a:lnTo>
                <a:lnTo>
                  <a:pt x="216" y="637"/>
                </a:lnTo>
                <a:lnTo>
                  <a:pt x="207" y="657"/>
                </a:lnTo>
                <a:lnTo>
                  <a:pt x="202" y="682"/>
                </a:lnTo>
                <a:lnTo>
                  <a:pt x="205" y="705"/>
                </a:lnTo>
                <a:lnTo>
                  <a:pt x="208" y="728"/>
                </a:lnTo>
                <a:lnTo>
                  <a:pt x="216" y="756"/>
                </a:lnTo>
                <a:lnTo>
                  <a:pt x="224" y="786"/>
                </a:lnTo>
                <a:lnTo>
                  <a:pt x="230" y="814"/>
                </a:lnTo>
                <a:lnTo>
                  <a:pt x="234" y="835"/>
                </a:lnTo>
                <a:lnTo>
                  <a:pt x="234" y="856"/>
                </a:lnTo>
                <a:lnTo>
                  <a:pt x="230" y="883"/>
                </a:lnTo>
                <a:lnTo>
                  <a:pt x="223" y="906"/>
                </a:lnTo>
                <a:lnTo>
                  <a:pt x="216" y="927"/>
                </a:lnTo>
                <a:lnTo>
                  <a:pt x="207" y="946"/>
                </a:lnTo>
                <a:lnTo>
                  <a:pt x="194" y="970"/>
                </a:lnTo>
                <a:lnTo>
                  <a:pt x="177" y="998"/>
                </a:lnTo>
                <a:lnTo>
                  <a:pt x="158" y="1018"/>
                </a:lnTo>
                <a:lnTo>
                  <a:pt x="139" y="1034"/>
                </a:lnTo>
                <a:lnTo>
                  <a:pt x="121" y="1049"/>
                </a:lnTo>
                <a:lnTo>
                  <a:pt x="102" y="1060"/>
                </a:lnTo>
                <a:lnTo>
                  <a:pt x="83" y="1068"/>
                </a:lnTo>
                <a:lnTo>
                  <a:pt x="56" y="1073"/>
                </a:lnTo>
                <a:lnTo>
                  <a:pt x="26" y="1078"/>
                </a:lnTo>
                <a:lnTo>
                  <a:pt x="0" y="1078"/>
                </a:lnTo>
                <a:close/>
              </a:path>
            </a:pathLst>
          </a:custGeom>
          <a:solidFill>
            <a:srgbClr val="00CCFF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5844" name="Freeform 4"/>
          <p:cNvSpPr>
            <a:spLocks/>
          </p:cNvSpPr>
          <p:nvPr/>
        </p:nvSpPr>
        <p:spPr bwMode="auto">
          <a:xfrm>
            <a:off x="1331913" y="3505200"/>
            <a:ext cx="2743200" cy="2286000"/>
          </a:xfrm>
          <a:custGeom>
            <a:avLst/>
            <a:gdLst>
              <a:gd name="T0" fmla="*/ 1824 w 1824"/>
              <a:gd name="T1" fmla="*/ 1628 h 1628"/>
              <a:gd name="T2" fmla="*/ 0 w 1824"/>
              <a:gd name="T3" fmla="*/ 327 h 1628"/>
              <a:gd name="T4" fmla="*/ 165 w 1824"/>
              <a:gd name="T5" fmla="*/ 316 h 1628"/>
              <a:gd name="T6" fmla="*/ 169 w 1824"/>
              <a:gd name="T7" fmla="*/ 287 h 1628"/>
              <a:gd name="T8" fmla="*/ 161 w 1824"/>
              <a:gd name="T9" fmla="*/ 251 h 1628"/>
              <a:gd name="T10" fmla="*/ 149 w 1824"/>
              <a:gd name="T11" fmla="*/ 207 h 1628"/>
              <a:gd name="T12" fmla="*/ 141 w 1824"/>
              <a:gd name="T13" fmla="*/ 165 h 1628"/>
              <a:gd name="T14" fmla="*/ 142 w 1824"/>
              <a:gd name="T15" fmla="*/ 126 h 1628"/>
              <a:gd name="T16" fmla="*/ 157 w 1824"/>
              <a:gd name="T17" fmla="*/ 87 h 1628"/>
              <a:gd name="T18" fmla="*/ 187 w 1824"/>
              <a:gd name="T19" fmla="*/ 55 h 1628"/>
              <a:gd name="T20" fmla="*/ 220 w 1824"/>
              <a:gd name="T21" fmla="*/ 29 h 1628"/>
              <a:gd name="T22" fmla="*/ 261 w 1824"/>
              <a:gd name="T23" fmla="*/ 10 h 1628"/>
              <a:gd name="T24" fmla="*/ 313 w 1824"/>
              <a:gd name="T25" fmla="*/ 1 h 1628"/>
              <a:gd name="T26" fmla="*/ 359 w 1824"/>
              <a:gd name="T27" fmla="*/ 0 h 1628"/>
              <a:gd name="T28" fmla="*/ 399 w 1824"/>
              <a:gd name="T29" fmla="*/ 4 h 1628"/>
              <a:gd name="T30" fmla="*/ 440 w 1824"/>
              <a:gd name="T31" fmla="*/ 15 h 1628"/>
              <a:gd name="T32" fmla="*/ 473 w 1824"/>
              <a:gd name="T33" fmla="*/ 36 h 1628"/>
              <a:gd name="T34" fmla="*/ 505 w 1824"/>
              <a:gd name="T35" fmla="*/ 66 h 1628"/>
              <a:gd name="T36" fmla="*/ 530 w 1824"/>
              <a:gd name="T37" fmla="*/ 100 h 1628"/>
              <a:gd name="T38" fmla="*/ 544 w 1824"/>
              <a:gd name="T39" fmla="*/ 146 h 1628"/>
              <a:gd name="T40" fmla="*/ 538 w 1824"/>
              <a:gd name="T41" fmla="*/ 192 h 1628"/>
              <a:gd name="T42" fmla="*/ 525 w 1824"/>
              <a:gd name="T43" fmla="*/ 239 h 1628"/>
              <a:gd name="T44" fmla="*/ 512 w 1824"/>
              <a:gd name="T45" fmla="*/ 285 h 1628"/>
              <a:gd name="T46" fmla="*/ 516 w 1824"/>
              <a:gd name="T47" fmla="*/ 307 h 1628"/>
              <a:gd name="T48" fmla="*/ 822 w 1824"/>
              <a:gd name="T49" fmla="*/ 319 h 1628"/>
              <a:gd name="T50" fmla="*/ 815 w 1824"/>
              <a:gd name="T51" fmla="*/ 404 h 1628"/>
              <a:gd name="T52" fmla="*/ 818 w 1824"/>
              <a:gd name="T53" fmla="*/ 455 h 1628"/>
              <a:gd name="T54" fmla="*/ 826 w 1824"/>
              <a:gd name="T55" fmla="*/ 507 h 1628"/>
              <a:gd name="T56" fmla="*/ 846 w 1824"/>
              <a:gd name="T57" fmla="*/ 539 h 1628"/>
              <a:gd name="T58" fmla="*/ 879 w 1824"/>
              <a:gd name="T59" fmla="*/ 563 h 1628"/>
              <a:gd name="T60" fmla="*/ 921 w 1824"/>
              <a:gd name="T61" fmla="*/ 573 h 1628"/>
              <a:gd name="T62" fmla="*/ 968 w 1824"/>
              <a:gd name="T63" fmla="*/ 574 h 1628"/>
              <a:gd name="T64" fmla="*/ 1014 w 1824"/>
              <a:gd name="T65" fmla="*/ 570 h 1628"/>
              <a:gd name="T66" fmla="*/ 1071 w 1824"/>
              <a:gd name="T67" fmla="*/ 564 h 1628"/>
              <a:gd name="T68" fmla="*/ 1129 w 1824"/>
              <a:gd name="T69" fmla="*/ 567 h 1628"/>
              <a:gd name="T70" fmla="*/ 1183 w 1824"/>
              <a:gd name="T71" fmla="*/ 580 h 1628"/>
              <a:gd name="T72" fmla="*/ 1227 w 1824"/>
              <a:gd name="T73" fmla="*/ 603 h 1628"/>
              <a:gd name="T74" fmla="*/ 1254 w 1824"/>
              <a:gd name="T75" fmla="*/ 638 h 1628"/>
              <a:gd name="T76" fmla="*/ 1265 w 1824"/>
              <a:gd name="T77" fmla="*/ 679 h 1628"/>
              <a:gd name="T78" fmla="*/ 1261 w 1824"/>
              <a:gd name="T79" fmla="*/ 725 h 1628"/>
              <a:gd name="T80" fmla="*/ 1265 w 1824"/>
              <a:gd name="T81" fmla="*/ 769 h 1628"/>
              <a:gd name="T82" fmla="*/ 1283 w 1824"/>
              <a:gd name="T83" fmla="*/ 806 h 1628"/>
              <a:gd name="T84" fmla="*/ 1314 w 1824"/>
              <a:gd name="T85" fmla="*/ 832 h 1628"/>
              <a:gd name="T86" fmla="*/ 1366 w 1824"/>
              <a:gd name="T87" fmla="*/ 848 h 1628"/>
              <a:gd name="T88" fmla="*/ 1416 w 1824"/>
              <a:gd name="T89" fmla="*/ 860 h 1628"/>
              <a:gd name="T90" fmla="*/ 1474 w 1824"/>
              <a:gd name="T91" fmla="*/ 870 h 1628"/>
              <a:gd name="T92" fmla="*/ 1523 w 1824"/>
              <a:gd name="T93" fmla="*/ 885 h 1628"/>
              <a:gd name="T94" fmla="*/ 1563 w 1824"/>
              <a:gd name="T95" fmla="*/ 905 h 1628"/>
              <a:gd name="T96" fmla="*/ 1596 w 1824"/>
              <a:gd name="T97" fmla="*/ 935 h 1628"/>
              <a:gd name="T98" fmla="*/ 1616 w 1824"/>
              <a:gd name="T99" fmla="*/ 972 h 1628"/>
              <a:gd name="T100" fmla="*/ 1618 w 1824"/>
              <a:gd name="T101" fmla="*/ 1022 h 1628"/>
              <a:gd name="T102" fmla="*/ 1607 w 1824"/>
              <a:gd name="T103" fmla="*/ 1072 h 1628"/>
              <a:gd name="T104" fmla="*/ 1591 w 1824"/>
              <a:gd name="T105" fmla="*/ 1130 h 1628"/>
              <a:gd name="T106" fmla="*/ 1588 w 1824"/>
              <a:gd name="T107" fmla="*/ 1172 h 1628"/>
              <a:gd name="T108" fmla="*/ 1599 w 1824"/>
              <a:gd name="T109" fmla="*/ 1223 h 1628"/>
              <a:gd name="T110" fmla="*/ 1620 w 1824"/>
              <a:gd name="T111" fmla="*/ 1258 h 1628"/>
              <a:gd name="T112" fmla="*/ 1653 w 1824"/>
              <a:gd name="T113" fmla="*/ 1295 h 1628"/>
              <a:gd name="T114" fmla="*/ 1697 w 1824"/>
              <a:gd name="T115" fmla="*/ 1324 h 1628"/>
              <a:gd name="T116" fmla="*/ 1743 w 1824"/>
              <a:gd name="T117" fmla="*/ 1337 h 1628"/>
              <a:gd name="T118" fmla="*/ 1795 w 1824"/>
              <a:gd name="T119" fmla="*/ 1342 h 1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24" h="1628">
                <a:moveTo>
                  <a:pt x="1824" y="1340"/>
                </a:moveTo>
                <a:lnTo>
                  <a:pt x="1824" y="1628"/>
                </a:lnTo>
                <a:lnTo>
                  <a:pt x="2" y="1628"/>
                </a:lnTo>
                <a:lnTo>
                  <a:pt x="0" y="327"/>
                </a:lnTo>
                <a:lnTo>
                  <a:pt x="158" y="327"/>
                </a:lnTo>
                <a:lnTo>
                  <a:pt x="165" y="316"/>
                </a:lnTo>
                <a:lnTo>
                  <a:pt x="169" y="300"/>
                </a:lnTo>
                <a:lnTo>
                  <a:pt x="169" y="287"/>
                </a:lnTo>
                <a:lnTo>
                  <a:pt x="168" y="271"/>
                </a:lnTo>
                <a:lnTo>
                  <a:pt x="161" y="251"/>
                </a:lnTo>
                <a:lnTo>
                  <a:pt x="155" y="224"/>
                </a:lnTo>
                <a:lnTo>
                  <a:pt x="149" y="207"/>
                </a:lnTo>
                <a:lnTo>
                  <a:pt x="142" y="185"/>
                </a:lnTo>
                <a:lnTo>
                  <a:pt x="141" y="165"/>
                </a:lnTo>
                <a:lnTo>
                  <a:pt x="141" y="145"/>
                </a:lnTo>
                <a:lnTo>
                  <a:pt x="142" y="126"/>
                </a:lnTo>
                <a:lnTo>
                  <a:pt x="149" y="105"/>
                </a:lnTo>
                <a:lnTo>
                  <a:pt x="157" y="87"/>
                </a:lnTo>
                <a:lnTo>
                  <a:pt x="169" y="72"/>
                </a:lnTo>
                <a:lnTo>
                  <a:pt x="187" y="55"/>
                </a:lnTo>
                <a:lnTo>
                  <a:pt x="203" y="42"/>
                </a:lnTo>
                <a:lnTo>
                  <a:pt x="220" y="29"/>
                </a:lnTo>
                <a:lnTo>
                  <a:pt x="239" y="18"/>
                </a:lnTo>
                <a:lnTo>
                  <a:pt x="261" y="10"/>
                </a:lnTo>
                <a:lnTo>
                  <a:pt x="286" y="4"/>
                </a:lnTo>
                <a:lnTo>
                  <a:pt x="313" y="1"/>
                </a:lnTo>
                <a:lnTo>
                  <a:pt x="335" y="0"/>
                </a:lnTo>
                <a:lnTo>
                  <a:pt x="359" y="0"/>
                </a:lnTo>
                <a:lnTo>
                  <a:pt x="381" y="1"/>
                </a:lnTo>
                <a:lnTo>
                  <a:pt x="399" y="4"/>
                </a:lnTo>
                <a:lnTo>
                  <a:pt x="419" y="10"/>
                </a:lnTo>
                <a:lnTo>
                  <a:pt x="440" y="15"/>
                </a:lnTo>
                <a:lnTo>
                  <a:pt x="456" y="24"/>
                </a:lnTo>
                <a:lnTo>
                  <a:pt x="473" y="36"/>
                </a:lnTo>
                <a:lnTo>
                  <a:pt x="489" y="50"/>
                </a:lnTo>
                <a:lnTo>
                  <a:pt x="505" y="66"/>
                </a:lnTo>
                <a:lnTo>
                  <a:pt x="519" y="82"/>
                </a:lnTo>
                <a:lnTo>
                  <a:pt x="530" y="100"/>
                </a:lnTo>
                <a:lnTo>
                  <a:pt x="538" y="121"/>
                </a:lnTo>
                <a:lnTo>
                  <a:pt x="544" y="146"/>
                </a:lnTo>
                <a:lnTo>
                  <a:pt x="544" y="169"/>
                </a:lnTo>
                <a:lnTo>
                  <a:pt x="538" y="192"/>
                </a:lnTo>
                <a:lnTo>
                  <a:pt x="531" y="216"/>
                </a:lnTo>
                <a:lnTo>
                  <a:pt x="525" y="239"/>
                </a:lnTo>
                <a:lnTo>
                  <a:pt x="517" y="265"/>
                </a:lnTo>
                <a:lnTo>
                  <a:pt x="512" y="285"/>
                </a:lnTo>
                <a:lnTo>
                  <a:pt x="512" y="297"/>
                </a:lnTo>
                <a:lnTo>
                  <a:pt x="516" y="307"/>
                </a:lnTo>
                <a:lnTo>
                  <a:pt x="520" y="319"/>
                </a:lnTo>
                <a:lnTo>
                  <a:pt x="822" y="319"/>
                </a:lnTo>
                <a:lnTo>
                  <a:pt x="816" y="372"/>
                </a:lnTo>
                <a:lnTo>
                  <a:pt x="815" y="404"/>
                </a:lnTo>
                <a:lnTo>
                  <a:pt x="816" y="430"/>
                </a:lnTo>
                <a:lnTo>
                  <a:pt x="818" y="455"/>
                </a:lnTo>
                <a:lnTo>
                  <a:pt x="821" y="481"/>
                </a:lnTo>
                <a:lnTo>
                  <a:pt x="826" y="507"/>
                </a:lnTo>
                <a:lnTo>
                  <a:pt x="835" y="525"/>
                </a:lnTo>
                <a:lnTo>
                  <a:pt x="846" y="539"/>
                </a:lnTo>
                <a:lnTo>
                  <a:pt x="860" y="552"/>
                </a:lnTo>
                <a:lnTo>
                  <a:pt x="879" y="563"/>
                </a:lnTo>
                <a:lnTo>
                  <a:pt x="900" y="570"/>
                </a:lnTo>
                <a:lnTo>
                  <a:pt x="921" y="573"/>
                </a:lnTo>
                <a:lnTo>
                  <a:pt x="943" y="574"/>
                </a:lnTo>
                <a:lnTo>
                  <a:pt x="968" y="574"/>
                </a:lnTo>
                <a:lnTo>
                  <a:pt x="995" y="571"/>
                </a:lnTo>
                <a:lnTo>
                  <a:pt x="1014" y="570"/>
                </a:lnTo>
                <a:lnTo>
                  <a:pt x="1042" y="567"/>
                </a:lnTo>
                <a:lnTo>
                  <a:pt x="1071" y="564"/>
                </a:lnTo>
                <a:lnTo>
                  <a:pt x="1102" y="564"/>
                </a:lnTo>
                <a:lnTo>
                  <a:pt x="1129" y="567"/>
                </a:lnTo>
                <a:lnTo>
                  <a:pt x="1156" y="571"/>
                </a:lnTo>
                <a:lnTo>
                  <a:pt x="1183" y="580"/>
                </a:lnTo>
                <a:lnTo>
                  <a:pt x="1205" y="589"/>
                </a:lnTo>
                <a:lnTo>
                  <a:pt x="1227" y="603"/>
                </a:lnTo>
                <a:lnTo>
                  <a:pt x="1242" y="619"/>
                </a:lnTo>
                <a:lnTo>
                  <a:pt x="1254" y="638"/>
                </a:lnTo>
                <a:lnTo>
                  <a:pt x="1262" y="658"/>
                </a:lnTo>
                <a:lnTo>
                  <a:pt x="1265" y="679"/>
                </a:lnTo>
                <a:lnTo>
                  <a:pt x="1262" y="702"/>
                </a:lnTo>
                <a:lnTo>
                  <a:pt x="1261" y="725"/>
                </a:lnTo>
                <a:lnTo>
                  <a:pt x="1262" y="748"/>
                </a:lnTo>
                <a:lnTo>
                  <a:pt x="1265" y="769"/>
                </a:lnTo>
                <a:lnTo>
                  <a:pt x="1273" y="787"/>
                </a:lnTo>
                <a:lnTo>
                  <a:pt x="1283" y="806"/>
                </a:lnTo>
                <a:lnTo>
                  <a:pt x="1295" y="819"/>
                </a:lnTo>
                <a:lnTo>
                  <a:pt x="1314" y="832"/>
                </a:lnTo>
                <a:lnTo>
                  <a:pt x="1340" y="841"/>
                </a:lnTo>
                <a:lnTo>
                  <a:pt x="1366" y="848"/>
                </a:lnTo>
                <a:lnTo>
                  <a:pt x="1389" y="854"/>
                </a:lnTo>
                <a:lnTo>
                  <a:pt x="1416" y="860"/>
                </a:lnTo>
                <a:lnTo>
                  <a:pt x="1447" y="866"/>
                </a:lnTo>
                <a:lnTo>
                  <a:pt x="1474" y="870"/>
                </a:lnTo>
                <a:lnTo>
                  <a:pt x="1501" y="877"/>
                </a:lnTo>
                <a:lnTo>
                  <a:pt x="1523" y="885"/>
                </a:lnTo>
                <a:lnTo>
                  <a:pt x="1545" y="893"/>
                </a:lnTo>
                <a:lnTo>
                  <a:pt x="1563" y="905"/>
                </a:lnTo>
                <a:lnTo>
                  <a:pt x="1577" y="917"/>
                </a:lnTo>
                <a:lnTo>
                  <a:pt x="1596" y="935"/>
                </a:lnTo>
                <a:lnTo>
                  <a:pt x="1607" y="953"/>
                </a:lnTo>
                <a:lnTo>
                  <a:pt x="1616" y="972"/>
                </a:lnTo>
                <a:lnTo>
                  <a:pt x="1621" y="998"/>
                </a:lnTo>
                <a:lnTo>
                  <a:pt x="1618" y="1022"/>
                </a:lnTo>
                <a:lnTo>
                  <a:pt x="1613" y="1044"/>
                </a:lnTo>
                <a:lnTo>
                  <a:pt x="1607" y="1072"/>
                </a:lnTo>
                <a:lnTo>
                  <a:pt x="1599" y="1102"/>
                </a:lnTo>
                <a:lnTo>
                  <a:pt x="1591" y="1130"/>
                </a:lnTo>
                <a:lnTo>
                  <a:pt x="1588" y="1153"/>
                </a:lnTo>
                <a:lnTo>
                  <a:pt x="1588" y="1172"/>
                </a:lnTo>
                <a:lnTo>
                  <a:pt x="1593" y="1199"/>
                </a:lnTo>
                <a:lnTo>
                  <a:pt x="1599" y="1223"/>
                </a:lnTo>
                <a:lnTo>
                  <a:pt x="1608" y="1240"/>
                </a:lnTo>
                <a:lnTo>
                  <a:pt x="1620" y="1258"/>
                </a:lnTo>
                <a:lnTo>
                  <a:pt x="1635" y="1276"/>
                </a:lnTo>
                <a:lnTo>
                  <a:pt x="1653" y="1295"/>
                </a:lnTo>
                <a:lnTo>
                  <a:pt x="1673" y="1311"/>
                </a:lnTo>
                <a:lnTo>
                  <a:pt x="1697" y="1324"/>
                </a:lnTo>
                <a:lnTo>
                  <a:pt x="1719" y="1332"/>
                </a:lnTo>
                <a:lnTo>
                  <a:pt x="1743" y="1337"/>
                </a:lnTo>
                <a:lnTo>
                  <a:pt x="1767" y="1340"/>
                </a:lnTo>
                <a:lnTo>
                  <a:pt x="1795" y="1342"/>
                </a:lnTo>
                <a:lnTo>
                  <a:pt x="1824" y="1340"/>
                </a:lnTo>
                <a:close/>
              </a:path>
            </a:pathLst>
          </a:custGeom>
          <a:solidFill>
            <a:srgbClr val="00FF00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5845" name="Freeform 5"/>
          <p:cNvSpPr>
            <a:spLocks/>
          </p:cNvSpPr>
          <p:nvPr/>
        </p:nvSpPr>
        <p:spPr bwMode="auto">
          <a:xfrm>
            <a:off x="1331913" y="1524000"/>
            <a:ext cx="2687637" cy="1752600"/>
          </a:xfrm>
          <a:custGeom>
            <a:avLst/>
            <a:gdLst>
              <a:gd name="T0" fmla="*/ 1831 w 1831"/>
              <a:gd name="T1" fmla="*/ 0 h 1364"/>
              <a:gd name="T2" fmla="*/ 2 w 1831"/>
              <a:gd name="T3" fmla="*/ 1364 h 1364"/>
              <a:gd name="T4" fmla="*/ 172 w 1831"/>
              <a:gd name="T5" fmla="*/ 1338 h 1364"/>
              <a:gd name="T6" fmla="*/ 168 w 1831"/>
              <a:gd name="T7" fmla="*/ 1293 h 1364"/>
              <a:gd name="T8" fmla="*/ 149 w 1831"/>
              <a:gd name="T9" fmla="*/ 1232 h 1364"/>
              <a:gd name="T10" fmla="*/ 142 w 1831"/>
              <a:gd name="T11" fmla="*/ 1183 h 1364"/>
              <a:gd name="T12" fmla="*/ 155 w 1831"/>
              <a:gd name="T13" fmla="*/ 1132 h 1364"/>
              <a:gd name="T14" fmla="*/ 193 w 1831"/>
              <a:gd name="T15" fmla="*/ 1088 h 1364"/>
              <a:gd name="T16" fmla="*/ 240 w 1831"/>
              <a:gd name="T17" fmla="*/ 1056 h 1364"/>
              <a:gd name="T18" fmla="*/ 297 w 1831"/>
              <a:gd name="T19" fmla="*/ 1040 h 1364"/>
              <a:gd name="T20" fmla="*/ 380 w 1831"/>
              <a:gd name="T21" fmla="*/ 1042 h 1364"/>
              <a:gd name="T22" fmla="*/ 433 w 1831"/>
              <a:gd name="T23" fmla="*/ 1052 h 1364"/>
              <a:gd name="T24" fmla="*/ 487 w 1831"/>
              <a:gd name="T25" fmla="*/ 1087 h 1364"/>
              <a:gd name="T26" fmla="*/ 524 w 1831"/>
              <a:gd name="T27" fmla="*/ 1129 h 1364"/>
              <a:gd name="T28" fmla="*/ 539 w 1831"/>
              <a:gd name="T29" fmla="*/ 1174 h 1364"/>
              <a:gd name="T30" fmla="*/ 536 w 1831"/>
              <a:gd name="T31" fmla="*/ 1223 h 1364"/>
              <a:gd name="T32" fmla="*/ 524 w 1831"/>
              <a:gd name="T33" fmla="*/ 1268 h 1364"/>
              <a:gd name="T34" fmla="*/ 511 w 1831"/>
              <a:gd name="T35" fmla="*/ 1315 h 1364"/>
              <a:gd name="T36" fmla="*/ 517 w 1831"/>
              <a:gd name="T37" fmla="*/ 1358 h 1364"/>
              <a:gd name="T38" fmla="*/ 821 w 1831"/>
              <a:gd name="T39" fmla="*/ 1310 h 1364"/>
              <a:gd name="T40" fmla="*/ 824 w 1831"/>
              <a:gd name="T41" fmla="*/ 1249 h 1364"/>
              <a:gd name="T42" fmla="*/ 829 w 1831"/>
              <a:gd name="T43" fmla="*/ 1198 h 1364"/>
              <a:gd name="T44" fmla="*/ 843 w 1831"/>
              <a:gd name="T45" fmla="*/ 1155 h 1364"/>
              <a:gd name="T46" fmla="*/ 870 w 1831"/>
              <a:gd name="T47" fmla="*/ 1126 h 1364"/>
              <a:gd name="T48" fmla="*/ 908 w 1831"/>
              <a:gd name="T49" fmla="*/ 1110 h 1364"/>
              <a:gd name="T50" fmla="*/ 951 w 1831"/>
              <a:gd name="T51" fmla="*/ 1106 h 1364"/>
              <a:gd name="T52" fmla="*/ 1003 w 1831"/>
              <a:gd name="T53" fmla="*/ 1107 h 1364"/>
              <a:gd name="T54" fmla="*/ 1050 w 1831"/>
              <a:gd name="T55" fmla="*/ 1111 h 1364"/>
              <a:gd name="T56" fmla="*/ 1110 w 1831"/>
              <a:gd name="T57" fmla="*/ 1114 h 1364"/>
              <a:gd name="T58" fmla="*/ 1164 w 1831"/>
              <a:gd name="T59" fmla="*/ 1107 h 1364"/>
              <a:gd name="T60" fmla="*/ 1213 w 1831"/>
              <a:gd name="T61" fmla="*/ 1091 h 1364"/>
              <a:gd name="T62" fmla="*/ 1249 w 1831"/>
              <a:gd name="T63" fmla="*/ 1061 h 1364"/>
              <a:gd name="T64" fmla="*/ 1270 w 1831"/>
              <a:gd name="T65" fmla="*/ 1023 h 1364"/>
              <a:gd name="T66" fmla="*/ 1270 w 1831"/>
              <a:gd name="T67" fmla="*/ 979 h 1364"/>
              <a:gd name="T68" fmla="*/ 1270 w 1831"/>
              <a:gd name="T69" fmla="*/ 931 h 1364"/>
              <a:gd name="T70" fmla="*/ 1281 w 1831"/>
              <a:gd name="T71" fmla="*/ 892 h 1364"/>
              <a:gd name="T72" fmla="*/ 1303 w 1831"/>
              <a:gd name="T73" fmla="*/ 860 h 1364"/>
              <a:gd name="T74" fmla="*/ 1349 w 1831"/>
              <a:gd name="T75" fmla="*/ 839 h 1364"/>
              <a:gd name="T76" fmla="*/ 1398 w 1831"/>
              <a:gd name="T77" fmla="*/ 826 h 1364"/>
              <a:gd name="T78" fmla="*/ 1457 w 1831"/>
              <a:gd name="T79" fmla="*/ 814 h 1364"/>
              <a:gd name="T80" fmla="*/ 1509 w 1831"/>
              <a:gd name="T81" fmla="*/ 802 h 1364"/>
              <a:gd name="T82" fmla="*/ 1553 w 1831"/>
              <a:gd name="T83" fmla="*/ 786 h 1364"/>
              <a:gd name="T84" fmla="*/ 1586 w 1831"/>
              <a:gd name="T85" fmla="*/ 763 h 1364"/>
              <a:gd name="T86" fmla="*/ 1615 w 1831"/>
              <a:gd name="T87" fmla="*/ 727 h 1364"/>
              <a:gd name="T88" fmla="*/ 1629 w 1831"/>
              <a:gd name="T89" fmla="*/ 680 h 1364"/>
              <a:gd name="T90" fmla="*/ 1623 w 1831"/>
              <a:gd name="T91" fmla="*/ 635 h 1364"/>
              <a:gd name="T92" fmla="*/ 1607 w 1831"/>
              <a:gd name="T93" fmla="*/ 577 h 1364"/>
              <a:gd name="T94" fmla="*/ 1597 w 1831"/>
              <a:gd name="T95" fmla="*/ 528 h 1364"/>
              <a:gd name="T96" fmla="*/ 1601 w 1831"/>
              <a:gd name="T97" fmla="*/ 480 h 1364"/>
              <a:gd name="T98" fmla="*/ 1616 w 1831"/>
              <a:gd name="T99" fmla="*/ 440 h 1364"/>
              <a:gd name="T100" fmla="*/ 1643 w 1831"/>
              <a:gd name="T101" fmla="*/ 403 h 1364"/>
              <a:gd name="T102" fmla="*/ 1683 w 1831"/>
              <a:gd name="T103" fmla="*/ 369 h 1364"/>
              <a:gd name="T104" fmla="*/ 1729 w 1831"/>
              <a:gd name="T105" fmla="*/ 348 h 1364"/>
              <a:gd name="T106" fmla="*/ 1775 w 1831"/>
              <a:gd name="T107" fmla="*/ 339 h 1364"/>
              <a:gd name="T108" fmla="*/ 1831 w 1831"/>
              <a:gd name="T109" fmla="*/ 339 h 1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1" h="1364">
                <a:moveTo>
                  <a:pt x="1831" y="339"/>
                </a:moveTo>
                <a:lnTo>
                  <a:pt x="1831" y="0"/>
                </a:lnTo>
                <a:lnTo>
                  <a:pt x="0" y="0"/>
                </a:lnTo>
                <a:lnTo>
                  <a:pt x="2" y="1364"/>
                </a:lnTo>
                <a:lnTo>
                  <a:pt x="165" y="1364"/>
                </a:lnTo>
                <a:lnTo>
                  <a:pt x="172" y="1338"/>
                </a:lnTo>
                <a:lnTo>
                  <a:pt x="172" y="1319"/>
                </a:lnTo>
                <a:lnTo>
                  <a:pt x="168" y="1293"/>
                </a:lnTo>
                <a:lnTo>
                  <a:pt x="158" y="1265"/>
                </a:lnTo>
                <a:lnTo>
                  <a:pt x="149" y="1232"/>
                </a:lnTo>
                <a:lnTo>
                  <a:pt x="144" y="1206"/>
                </a:lnTo>
                <a:lnTo>
                  <a:pt x="142" y="1183"/>
                </a:lnTo>
                <a:lnTo>
                  <a:pt x="147" y="1156"/>
                </a:lnTo>
                <a:lnTo>
                  <a:pt x="155" y="1132"/>
                </a:lnTo>
                <a:lnTo>
                  <a:pt x="172" y="1107"/>
                </a:lnTo>
                <a:lnTo>
                  <a:pt x="193" y="1088"/>
                </a:lnTo>
                <a:lnTo>
                  <a:pt x="215" y="1069"/>
                </a:lnTo>
                <a:lnTo>
                  <a:pt x="240" y="1056"/>
                </a:lnTo>
                <a:lnTo>
                  <a:pt x="271" y="1045"/>
                </a:lnTo>
                <a:lnTo>
                  <a:pt x="297" y="1040"/>
                </a:lnTo>
                <a:lnTo>
                  <a:pt x="335" y="1039"/>
                </a:lnTo>
                <a:lnTo>
                  <a:pt x="380" y="1042"/>
                </a:lnTo>
                <a:lnTo>
                  <a:pt x="408" y="1045"/>
                </a:lnTo>
                <a:lnTo>
                  <a:pt x="433" y="1052"/>
                </a:lnTo>
                <a:lnTo>
                  <a:pt x="457" y="1065"/>
                </a:lnTo>
                <a:lnTo>
                  <a:pt x="487" y="1087"/>
                </a:lnTo>
                <a:lnTo>
                  <a:pt x="506" y="1107"/>
                </a:lnTo>
                <a:lnTo>
                  <a:pt x="524" y="1129"/>
                </a:lnTo>
                <a:lnTo>
                  <a:pt x="533" y="1152"/>
                </a:lnTo>
                <a:lnTo>
                  <a:pt x="539" y="1174"/>
                </a:lnTo>
                <a:lnTo>
                  <a:pt x="539" y="1198"/>
                </a:lnTo>
                <a:lnTo>
                  <a:pt x="536" y="1223"/>
                </a:lnTo>
                <a:lnTo>
                  <a:pt x="530" y="1246"/>
                </a:lnTo>
                <a:lnTo>
                  <a:pt x="524" y="1268"/>
                </a:lnTo>
                <a:lnTo>
                  <a:pt x="516" y="1291"/>
                </a:lnTo>
                <a:lnTo>
                  <a:pt x="511" y="1315"/>
                </a:lnTo>
                <a:lnTo>
                  <a:pt x="511" y="1335"/>
                </a:lnTo>
                <a:lnTo>
                  <a:pt x="517" y="1358"/>
                </a:lnTo>
                <a:lnTo>
                  <a:pt x="824" y="1358"/>
                </a:lnTo>
                <a:lnTo>
                  <a:pt x="821" y="1310"/>
                </a:lnTo>
                <a:lnTo>
                  <a:pt x="824" y="1275"/>
                </a:lnTo>
                <a:lnTo>
                  <a:pt x="824" y="1249"/>
                </a:lnTo>
                <a:lnTo>
                  <a:pt x="826" y="1225"/>
                </a:lnTo>
                <a:lnTo>
                  <a:pt x="829" y="1198"/>
                </a:lnTo>
                <a:lnTo>
                  <a:pt x="835" y="1172"/>
                </a:lnTo>
                <a:lnTo>
                  <a:pt x="843" y="1155"/>
                </a:lnTo>
                <a:lnTo>
                  <a:pt x="854" y="1139"/>
                </a:lnTo>
                <a:lnTo>
                  <a:pt x="870" y="1126"/>
                </a:lnTo>
                <a:lnTo>
                  <a:pt x="887" y="1116"/>
                </a:lnTo>
                <a:lnTo>
                  <a:pt x="908" y="1110"/>
                </a:lnTo>
                <a:lnTo>
                  <a:pt x="930" y="1107"/>
                </a:lnTo>
                <a:lnTo>
                  <a:pt x="951" y="1106"/>
                </a:lnTo>
                <a:lnTo>
                  <a:pt x="977" y="1106"/>
                </a:lnTo>
                <a:lnTo>
                  <a:pt x="1003" y="1107"/>
                </a:lnTo>
                <a:lnTo>
                  <a:pt x="1023" y="1110"/>
                </a:lnTo>
                <a:lnTo>
                  <a:pt x="1050" y="1111"/>
                </a:lnTo>
                <a:lnTo>
                  <a:pt x="1079" y="1114"/>
                </a:lnTo>
                <a:lnTo>
                  <a:pt x="1110" y="1114"/>
                </a:lnTo>
                <a:lnTo>
                  <a:pt x="1137" y="1111"/>
                </a:lnTo>
                <a:lnTo>
                  <a:pt x="1164" y="1107"/>
                </a:lnTo>
                <a:lnTo>
                  <a:pt x="1193" y="1101"/>
                </a:lnTo>
                <a:lnTo>
                  <a:pt x="1213" y="1091"/>
                </a:lnTo>
                <a:lnTo>
                  <a:pt x="1235" y="1078"/>
                </a:lnTo>
                <a:lnTo>
                  <a:pt x="1249" y="1061"/>
                </a:lnTo>
                <a:lnTo>
                  <a:pt x="1264" y="1042"/>
                </a:lnTo>
                <a:lnTo>
                  <a:pt x="1270" y="1023"/>
                </a:lnTo>
                <a:lnTo>
                  <a:pt x="1273" y="1001"/>
                </a:lnTo>
                <a:lnTo>
                  <a:pt x="1270" y="979"/>
                </a:lnTo>
                <a:lnTo>
                  <a:pt x="1268" y="956"/>
                </a:lnTo>
                <a:lnTo>
                  <a:pt x="1270" y="931"/>
                </a:lnTo>
                <a:lnTo>
                  <a:pt x="1275" y="913"/>
                </a:lnTo>
                <a:lnTo>
                  <a:pt x="1281" y="892"/>
                </a:lnTo>
                <a:lnTo>
                  <a:pt x="1291" y="873"/>
                </a:lnTo>
                <a:lnTo>
                  <a:pt x="1303" y="860"/>
                </a:lnTo>
                <a:lnTo>
                  <a:pt x="1324" y="847"/>
                </a:lnTo>
                <a:lnTo>
                  <a:pt x="1349" y="839"/>
                </a:lnTo>
                <a:lnTo>
                  <a:pt x="1374" y="831"/>
                </a:lnTo>
                <a:lnTo>
                  <a:pt x="1398" y="826"/>
                </a:lnTo>
                <a:lnTo>
                  <a:pt x="1423" y="820"/>
                </a:lnTo>
                <a:lnTo>
                  <a:pt x="1457" y="814"/>
                </a:lnTo>
                <a:lnTo>
                  <a:pt x="1482" y="810"/>
                </a:lnTo>
                <a:lnTo>
                  <a:pt x="1509" y="802"/>
                </a:lnTo>
                <a:lnTo>
                  <a:pt x="1531" y="795"/>
                </a:lnTo>
                <a:lnTo>
                  <a:pt x="1553" y="786"/>
                </a:lnTo>
                <a:lnTo>
                  <a:pt x="1571" y="775"/>
                </a:lnTo>
                <a:lnTo>
                  <a:pt x="1586" y="763"/>
                </a:lnTo>
                <a:lnTo>
                  <a:pt x="1604" y="744"/>
                </a:lnTo>
                <a:lnTo>
                  <a:pt x="1615" y="727"/>
                </a:lnTo>
                <a:lnTo>
                  <a:pt x="1624" y="707"/>
                </a:lnTo>
                <a:lnTo>
                  <a:pt x="1629" y="680"/>
                </a:lnTo>
                <a:lnTo>
                  <a:pt x="1626" y="659"/>
                </a:lnTo>
                <a:lnTo>
                  <a:pt x="1623" y="635"/>
                </a:lnTo>
                <a:lnTo>
                  <a:pt x="1615" y="608"/>
                </a:lnTo>
                <a:lnTo>
                  <a:pt x="1607" y="577"/>
                </a:lnTo>
                <a:lnTo>
                  <a:pt x="1599" y="550"/>
                </a:lnTo>
                <a:lnTo>
                  <a:pt x="1597" y="528"/>
                </a:lnTo>
                <a:lnTo>
                  <a:pt x="1597" y="508"/>
                </a:lnTo>
                <a:lnTo>
                  <a:pt x="1601" y="480"/>
                </a:lnTo>
                <a:lnTo>
                  <a:pt x="1608" y="457"/>
                </a:lnTo>
                <a:lnTo>
                  <a:pt x="1616" y="440"/>
                </a:lnTo>
                <a:lnTo>
                  <a:pt x="1627" y="422"/>
                </a:lnTo>
                <a:lnTo>
                  <a:pt x="1643" y="403"/>
                </a:lnTo>
                <a:lnTo>
                  <a:pt x="1661" y="384"/>
                </a:lnTo>
                <a:lnTo>
                  <a:pt x="1683" y="369"/>
                </a:lnTo>
                <a:lnTo>
                  <a:pt x="1707" y="355"/>
                </a:lnTo>
                <a:lnTo>
                  <a:pt x="1729" y="348"/>
                </a:lnTo>
                <a:lnTo>
                  <a:pt x="1751" y="342"/>
                </a:lnTo>
                <a:lnTo>
                  <a:pt x="1775" y="339"/>
                </a:lnTo>
                <a:lnTo>
                  <a:pt x="1803" y="339"/>
                </a:lnTo>
                <a:lnTo>
                  <a:pt x="1831" y="339"/>
                </a:lnTo>
                <a:close/>
              </a:path>
            </a:pathLst>
          </a:custGeom>
          <a:solidFill>
            <a:srgbClr val="B2B2B2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5846" name="Freeform 6"/>
          <p:cNvSpPr>
            <a:spLocks/>
          </p:cNvSpPr>
          <p:nvPr/>
        </p:nvSpPr>
        <p:spPr bwMode="auto">
          <a:xfrm>
            <a:off x="2724150" y="2133600"/>
            <a:ext cx="3055938" cy="3011488"/>
          </a:xfrm>
          <a:custGeom>
            <a:avLst/>
            <a:gdLst>
              <a:gd name="T0" fmla="*/ 816 w 2031"/>
              <a:gd name="T1" fmla="*/ 325 h 2041"/>
              <a:gd name="T2" fmla="*/ 788 w 2031"/>
              <a:gd name="T3" fmla="*/ 155 h 2041"/>
              <a:gd name="T4" fmla="*/ 887 w 2031"/>
              <a:gd name="T5" fmla="*/ 18 h 2041"/>
              <a:gd name="T6" fmla="*/ 1115 w 2031"/>
              <a:gd name="T7" fmla="*/ 4 h 2041"/>
              <a:gd name="T8" fmla="*/ 1227 w 2031"/>
              <a:gd name="T9" fmla="*/ 84 h 2041"/>
              <a:gd name="T10" fmla="*/ 1253 w 2031"/>
              <a:gd name="T11" fmla="*/ 223 h 2041"/>
              <a:gd name="T12" fmla="*/ 1231 w 2031"/>
              <a:gd name="T13" fmla="*/ 372 h 2041"/>
              <a:gd name="T14" fmla="*/ 1341 w 2031"/>
              <a:gd name="T15" fmla="*/ 461 h 2041"/>
              <a:gd name="T16" fmla="*/ 1509 w 2031"/>
              <a:gd name="T17" fmla="*/ 499 h 2041"/>
              <a:gd name="T18" fmla="*/ 1579 w 2031"/>
              <a:gd name="T19" fmla="*/ 568 h 2041"/>
              <a:gd name="T20" fmla="*/ 1582 w 2031"/>
              <a:gd name="T21" fmla="*/ 667 h 2041"/>
              <a:gd name="T22" fmla="*/ 1647 w 2031"/>
              <a:gd name="T23" fmla="*/ 756 h 2041"/>
              <a:gd name="T24" fmla="*/ 1779 w 2031"/>
              <a:gd name="T25" fmla="*/ 773 h 2041"/>
              <a:gd name="T26" fmla="*/ 1923 w 2031"/>
              <a:gd name="T27" fmla="*/ 766 h 2041"/>
              <a:gd name="T28" fmla="*/ 2009 w 2031"/>
              <a:gd name="T29" fmla="*/ 809 h 2041"/>
              <a:gd name="T30" fmla="*/ 2029 w 2031"/>
              <a:gd name="T31" fmla="*/ 964 h 2041"/>
              <a:gd name="T32" fmla="*/ 2009 w 2031"/>
              <a:gd name="T33" fmla="*/ 1172 h 2041"/>
              <a:gd name="T34" fmla="*/ 1922 w 2031"/>
              <a:gd name="T35" fmla="*/ 1221 h 2041"/>
              <a:gd name="T36" fmla="*/ 1765 w 2031"/>
              <a:gd name="T37" fmla="*/ 1214 h 2041"/>
              <a:gd name="T38" fmla="*/ 1650 w 2031"/>
              <a:gd name="T39" fmla="*/ 1230 h 2041"/>
              <a:gd name="T40" fmla="*/ 1585 w 2031"/>
              <a:gd name="T41" fmla="*/ 1291 h 2041"/>
              <a:gd name="T42" fmla="*/ 1579 w 2031"/>
              <a:gd name="T43" fmla="*/ 1409 h 2041"/>
              <a:gd name="T44" fmla="*/ 1504 w 2031"/>
              <a:gd name="T45" fmla="*/ 1490 h 2041"/>
              <a:gd name="T46" fmla="*/ 1370 w 2031"/>
              <a:gd name="T47" fmla="*/ 1517 h 2041"/>
              <a:gd name="T48" fmla="*/ 1253 w 2031"/>
              <a:gd name="T49" fmla="*/ 1574 h 2041"/>
              <a:gd name="T50" fmla="*/ 1227 w 2031"/>
              <a:gd name="T51" fmla="*/ 1689 h 2041"/>
              <a:gd name="T52" fmla="*/ 1253 w 2031"/>
              <a:gd name="T53" fmla="*/ 1829 h 2041"/>
              <a:gd name="T54" fmla="*/ 1197 w 2031"/>
              <a:gd name="T55" fmla="*/ 1963 h 2041"/>
              <a:gd name="T56" fmla="*/ 1099 w 2031"/>
              <a:gd name="T57" fmla="*/ 2032 h 2041"/>
              <a:gd name="T58" fmla="*/ 948 w 2031"/>
              <a:gd name="T59" fmla="*/ 2040 h 2041"/>
              <a:gd name="T60" fmla="*/ 834 w 2031"/>
              <a:gd name="T61" fmla="*/ 1987 h 2041"/>
              <a:gd name="T62" fmla="*/ 780 w 2031"/>
              <a:gd name="T63" fmla="*/ 1887 h 2041"/>
              <a:gd name="T64" fmla="*/ 794 w 2031"/>
              <a:gd name="T65" fmla="*/ 1770 h 2041"/>
              <a:gd name="T66" fmla="*/ 802 w 2031"/>
              <a:gd name="T67" fmla="*/ 1664 h 2041"/>
              <a:gd name="T68" fmla="*/ 726 w 2031"/>
              <a:gd name="T69" fmla="*/ 1588 h 2041"/>
              <a:gd name="T70" fmla="*/ 601 w 2031"/>
              <a:gd name="T71" fmla="*/ 1559 h 2041"/>
              <a:gd name="T72" fmla="*/ 481 w 2031"/>
              <a:gd name="T73" fmla="*/ 1516 h 2041"/>
              <a:gd name="T74" fmla="*/ 449 w 2031"/>
              <a:gd name="T75" fmla="*/ 1398 h 2041"/>
              <a:gd name="T76" fmla="*/ 413 w 2031"/>
              <a:gd name="T77" fmla="*/ 1301 h 2041"/>
              <a:gd name="T78" fmla="*/ 293 w 2031"/>
              <a:gd name="T79" fmla="*/ 1265 h 2041"/>
              <a:gd name="T80" fmla="*/ 171 w 2031"/>
              <a:gd name="T81" fmla="*/ 1275 h 2041"/>
              <a:gd name="T82" fmla="*/ 40 w 2031"/>
              <a:gd name="T83" fmla="*/ 1245 h 2041"/>
              <a:gd name="T84" fmla="*/ 2 w 2031"/>
              <a:gd name="T85" fmla="*/ 1108 h 2041"/>
              <a:gd name="T86" fmla="*/ 10 w 2031"/>
              <a:gd name="T87" fmla="*/ 912 h 2041"/>
              <a:gd name="T88" fmla="*/ 49 w 2031"/>
              <a:gd name="T89" fmla="*/ 795 h 2041"/>
              <a:gd name="T90" fmla="*/ 150 w 2031"/>
              <a:gd name="T91" fmla="*/ 764 h 2041"/>
              <a:gd name="T92" fmla="*/ 301 w 2031"/>
              <a:gd name="T93" fmla="*/ 774 h 2041"/>
              <a:gd name="T94" fmla="*/ 434 w 2031"/>
              <a:gd name="T95" fmla="*/ 728 h 2041"/>
              <a:gd name="T96" fmla="*/ 457 w 2031"/>
              <a:gd name="T97" fmla="*/ 619 h 2041"/>
              <a:gd name="T98" fmla="*/ 506 w 2031"/>
              <a:gd name="T99" fmla="*/ 512 h 2041"/>
              <a:gd name="T100" fmla="*/ 647 w 2031"/>
              <a:gd name="T101" fmla="*/ 474 h 2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31" h="2041">
                <a:moveTo>
                  <a:pt x="774" y="426"/>
                </a:moveTo>
                <a:lnTo>
                  <a:pt x="794" y="403"/>
                </a:lnTo>
                <a:lnTo>
                  <a:pt x="808" y="381"/>
                </a:lnTo>
                <a:lnTo>
                  <a:pt x="816" y="357"/>
                </a:lnTo>
                <a:lnTo>
                  <a:pt x="816" y="325"/>
                </a:lnTo>
                <a:lnTo>
                  <a:pt x="807" y="288"/>
                </a:lnTo>
                <a:lnTo>
                  <a:pt x="799" y="258"/>
                </a:lnTo>
                <a:lnTo>
                  <a:pt x="788" y="220"/>
                </a:lnTo>
                <a:lnTo>
                  <a:pt x="783" y="180"/>
                </a:lnTo>
                <a:lnTo>
                  <a:pt x="788" y="155"/>
                </a:lnTo>
                <a:lnTo>
                  <a:pt x="796" y="124"/>
                </a:lnTo>
                <a:lnTo>
                  <a:pt x="812" y="92"/>
                </a:lnTo>
                <a:lnTo>
                  <a:pt x="834" y="62"/>
                </a:lnTo>
                <a:lnTo>
                  <a:pt x="862" y="37"/>
                </a:lnTo>
                <a:lnTo>
                  <a:pt x="887" y="18"/>
                </a:lnTo>
                <a:lnTo>
                  <a:pt x="922" y="7"/>
                </a:lnTo>
                <a:lnTo>
                  <a:pt x="963" y="1"/>
                </a:lnTo>
                <a:lnTo>
                  <a:pt x="1008" y="0"/>
                </a:lnTo>
                <a:lnTo>
                  <a:pt x="1068" y="0"/>
                </a:lnTo>
                <a:lnTo>
                  <a:pt x="1115" y="4"/>
                </a:lnTo>
                <a:lnTo>
                  <a:pt x="1142" y="13"/>
                </a:lnTo>
                <a:lnTo>
                  <a:pt x="1163" y="24"/>
                </a:lnTo>
                <a:lnTo>
                  <a:pt x="1185" y="37"/>
                </a:lnTo>
                <a:lnTo>
                  <a:pt x="1207" y="58"/>
                </a:lnTo>
                <a:lnTo>
                  <a:pt x="1227" y="84"/>
                </a:lnTo>
                <a:lnTo>
                  <a:pt x="1243" y="107"/>
                </a:lnTo>
                <a:lnTo>
                  <a:pt x="1251" y="127"/>
                </a:lnTo>
                <a:lnTo>
                  <a:pt x="1258" y="162"/>
                </a:lnTo>
                <a:lnTo>
                  <a:pt x="1258" y="193"/>
                </a:lnTo>
                <a:lnTo>
                  <a:pt x="1253" y="223"/>
                </a:lnTo>
                <a:lnTo>
                  <a:pt x="1246" y="246"/>
                </a:lnTo>
                <a:lnTo>
                  <a:pt x="1239" y="284"/>
                </a:lnTo>
                <a:lnTo>
                  <a:pt x="1227" y="323"/>
                </a:lnTo>
                <a:lnTo>
                  <a:pt x="1223" y="348"/>
                </a:lnTo>
                <a:lnTo>
                  <a:pt x="1231" y="372"/>
                </a:lnTo>
                <a:lnTo>
                  <a:pt x="1240" y="390"/>
                </a:lnTo>
                <a:lnTo>
                  <a:pt x="1258" y="413"/>
                </a:lnTo>
                <a:lnTo>
                  <a:pt x="1283" y="432"/>
                </a:lnTo>
                <a:lnTo>
                  <a:pt x="1307" y="448"/>
                </a:lnTo>
                <a:lnTo>
                  <a:pt x="1341" y="461"/>
                </a:lnTo>
                <a:lnTo>
                  <a:pt x="1376" y="470"/>
                </a:lnTo>
                <a:lnTo>
                  <a:pt x="1409" y="477"/>
                </a:lnTo>
                <a:lnTo>
                  <a:pt x="1444" y="481"/>
                </a:lnTo>
                <a:lnTo>
                  <a:pt x="1481" y="490"/>
                </a:lnTo>
                <a:lnTo>
                  <a:pt x="1509" y="499"/>
                </a:lnTo>
                <a:lnTo>
                  <a:pt x="1531" y="509"/>
                </a:lnTo>
                <a:lnTo>
                  <a:pt x="1549" y="520"/>
                </a:lnTo>
                <a:lnTo>
                  <a:pt x="1561" y="534"/>
                </a:lnTo>
                <a:lnTo>
                  <a:pt x="1571" y="550"/>
                </a:lnTo>
                <a:lnTo>
                  <a:pt x="1579" y="568"/>
                </a:lnTo>
                <a:lnTo>
                  <a:pt x="1582" y="586"/>
                </a:lnTo>
                <a:lnTo>
                  <a:pt x="1585" y="602"/>
                </a:lnTo>
                <a:lnTo>
                  <a:pt x="1585" y="624"/>
                </a:lnTo>
                <a:lnTo>
                  <a:pt x="1582" y="648"/>
                </a:lnTo>
                <a:lnTo>
                  <a:pt x="1582" y="667"/>
                </a:lnTo>
                <a:lnTo>
                  <a:pt x="1586" y="690"/>
                </a:lnTo>
                <a:lnTo>
                  <a:pt x="1598" y="711"/>
                </a:lnTo>
                <a:lnTo>
                  <a:pt x="1610" y="728"/>
                </a:lnTo>
                <a:lnTo>
                  <a:pt x="1626" y="741"/>
                </a:lnTo>
                <a:lnTo>
                  <a:pt x="1647" y="756"/>
                </a:lnTo>
                <a:lnTo>
                  <a:pt x="1667" y="764"/>
                </a:lnTo>
                <a:lnTo>
                  <a:pt x="1699" y="770"/>
                </a:lnTo>
                <a:lnTo>
                  <a:pt x="1726" y="773"/>
                </a:lnTo>
                <a:lnTo>
                  <a:pt x="1751" y="774"/>
                </a:lnTo>
                <a:lnTo>
                  <a:pt x="1779" y="773"/>
                </a:lnTo>
                <a:lnTo>
                  <a:pt x="1814" y="770"/>
                </a:lnTo>
                <a:lnTo>
                  <a:pt x="1841" y="769"/>
                </a:lnTo>
                <a:lnTo>
                  <a:pt x="1868" y="766"/>
                </a:lnTo>
                <a:lnTo>
                  <a:pt x="1893" y="764"/>
                </a:lnTo>
                <a:lnTo>
                  <a:pt x="1923" y="766"/>
                </a:lnTo>
                <a:lnTo>
                  <a:pt x="1939" y="769"/>
                </a:lnTo>
                <a:lnTo>
                  <a:pt x="1958" y="773"/>
                </a:lnTo>
                <a:lnTo>
                  <a:pt x="1976" y="782"/>
                </a:lnTo>
                <a:lnTo>
                  <a:pt x="1995" y="795"/>
                </a:lnTo>
                <a:lnTo>
                  <a:pt x="2009" y="809"/>
                </a:lnTo>
                <a:lnTo>
                  <a:pt x="2020" y="831"/>
                </a:lnTo>
                <a:lnTo>
                  <a:pt x="2025" y="850"/>
                </a:lnTo>
                <a:lnTo>
                  <a:pt x="2028" y="873"/>
                </a:lnTo>
                <a:lnTo>
                  <a:pt x="2031" y="915"/>
                </a:lnTo>
                <a:lnTo>
                  <a:pt x="2029" y="964"/>
                </a:lnTo>
                <a:lnTo>
                  <a:pt x="2031" y="1017"/>
                </a:lnTo>
                <a:lnTo>
                  <a:pt x="2026" y="1078"/>
                </a:lnTo>
                <a:lnTo>
                  <a:pt x="2021" y="1120"/>
                </a:lnTo>
                <a:lnTo>
                  <a:pt x="2017" y="1153"/>
                </a:lnTo>
                <a:lnTo>
                  <a:pt x="2009" y="1172"/>
                </a:lnTo>
                <a:lnTo>
                  <a:pt x="1996" y="1189"/>
                </a:lnTo>
                <a:lnTo>
                  <a:pt x="1982" y="1201"/>
                </a:lnTo>
                <a:lnTo>
                  <a:pt x="1963" y="1211"/>
                </a:lnTo>
                <a:lnTo>
                  <a:pt x="1941" y="1217"/>
                </a:lnTo>
                <a:lnTo>
                  <a:pt x="1922" y="1221"/>
                </a:lnTo>
                <a:lnTo>
                  <a:pt x="1882" y="1223"/>
                </a:lnTo>
                <a:lnTo>
                  <a:pt x="1847" y="1221"/>
                </a:lnTo>
                <a:lnTo>
                  <a:pt x="1819" y="1217"/>
                </a:lnTo>
                <a:lnTo>
                  <a:pt x="1794" y="1216"/>
                </a:lnTo>
                <a:lnTo>
                  <a:pt x="1765" y="1214"/>
                </a:lnTo>
                <a:lnTo>
                  <a:pt x="1740" y="1214"/>
                </a:lnTo>
                <a:lnTo>
                  <a:pt x="1718" y="1216"/>
                </a:lnTo>
                <a:lnTo>
                  <a:pt x="1694" y="1217"/>
                </a:lnTo>
                <a:lnTo>
                  <a:pt x="1666" y="1224"/>
                </a:lnTo>
                <a:lnTo>
                  <a:pt x="1650" y="1230"/>
                </a:lnTo>
                <a:lnTo>
                  <a:pt x="1636" y="1236"/>
                </a:lnTo>
                <a:lnTo>
                  <a:pt x="1617" y="1247"/>
                </a:lnTo>
                <a:lnTo>
                  <a:pt x="1604" y="1262"/>
                </a:lnTo>
                <a:lnTo>
                  <a:pt x="1594" y="1275"/>
                </a:lnTo>
                <a:lnTo>
                  <a:pt x="1585" y="1291"/>
                </a:lnTo>
                <a:lnTo>
                  <a:pt x="1580" y="1307"/>
                </a:lnTo>
                <a:lnTo>
                  <a:pt x="1579" y="1324"/>
                </a:lnTo>
                <a:lnTo>
                  <a:pt x="1580" y="1343"/>
                </a:lnTo>
                <a:lnTo>
                  <a:pt x="1580" y="1375"/>
                </a:lnTo>
                <a:lnTo>
                  <a:pt x="1579" y="1409"/>
                </a:lnTo>
                <a:lnTo>
                  <a:pt x="1569" y="1433"/>
                </a:lnTo>
                <a:lnTo>
                  <a:pt x="1560" y="1453"/>
                </a:lnTo>
                <a:lnTo>
                  <a:pt x="1545" y="1468"/>
                </a:lnTo>
                <a:lnTo>
                  <a:pt x="1525" y="1480"/>
                </a:lnTo>
                <a:lnTo>
                  <a:pt x="1504" y="1490"/>
                </a:lnTo>
                <a:lnTo>
                  <a:pt x="1481" y="1496"/>
                </a:lnTo>
                <a:lnTo>
                  <a:pt x="1450" y="1501"/>
                </a:lnTo>
                <a:lnTo>
                  <a:pt x="1425" y="1509"/>
                </a:lnTo>
                <a:lnTo>
                  <a:pt x="1395" y="1513"/>
                </a:lnTo>
                <a:lnTo>
                  <a:pt x="1370" y="1517"/>
                </a:lnTo>
                <a:lnTo>
                  <a:pt x="1341" y="1523"/>
                </a:lnTo>
                <a:lnTo>
                  <a:pt x="1319" y="1533"/>
                </a:lnTo>
                <a:lnTo>
                  <a:pt x="1294" y="1543"/>
                </a:lnTo>
                <a:lnTo>
                  <a:pt x="1270" y="1557"/>
                </a:lnTo>
                <a:lnTo>
                  <a:pt x="1253" y="1574"/>
                </a:lnTo>
                <a:lnTo>
                  <a:pt x="1237" y="1594"/>
                </a:lnTo>
                <a:lnTo>
                  <a:pt x="1224" y="1619"/>
                </a:lnTo>
                <a:lnTo>
                  <a:pt x="1221" y="1641"/>
                </a:lnTo>
                <a:lnTo>
                  <a:pt x="1223" y="1665"/>
                </a:lnTo>
                <a:lnTo>
                  <a:pt x="1227" y="1689"/>
                </a:lnTo>
                <a:lnTo>
                  <a:pt x="1235" y="1713"/>
                </a:lnTo>
                <a:lnTo>
                  <a:pt x="1242" y="1741"/>
                </a:lnTo>
                <a:lnTo>
                  <a:pt x="1246" y="1765"/>
                </a:lnTo>
                <a:lnTo>
                  <a:pt x="1253" y="1797"/>
                </a:lnTo>
                <a:lnTo>
                  <a:pt x="1253" y="1829"/>
                </a:lnTo>
                <a:lnTo>
                  <a:pt x="1245" y="1861"/>
                </a:lnTo>
                <a:lnTo>
                  <a:pt x="1237" y="1886"/>
                </a:lnTo>
                <a:lnTo>
                  <a:pt x="1227" y="1911"/>
                </a:lnTo>
                <a:lnTo>
                  <a:pt x="1215" y="1934"/>
                </a:lnTo>
                <a:lnTo>
                  <a:pt x="1197" y="1963"/>
                </a:lnTo>
                <a:lnTo>
                  <a:pt x="1178" y="1982"/>
                </a:lnTo>
                <a:lnTo>
                  <a:pt x="1163" y="1995"/>
                </a:lnTo>
                <a:lnTo>
                  <a:pt x="1142" y="2011"/>
                </a:lnTo>
                <a:lnTo>
                  <a:pt x="1120" y="2025"/>
                </a:lnTo>
                <a:lnTo>
                  <a:pt x="1099" y="2032"/>
                </a:lnTo>
                <a:lnTo>
                  <a:pt x="1080" y="2037"/>
                </a:lnTo>
                <a:lnTo>
                  <a:pt x="1049" y="2040"/>
                </a:lnTo>
                <a:lnTo>
                  <a:pt x="1012" y="2041"/>
                </a:lnTo>
                <a:lnTo>
                  <a:pt x="968" y="2040"/>
                </a:lnTo>
                <a:lnTo>
                  <a:pt x="948" y="2040"/>
                </a:lnTo>
                <a:lnTo>
                  <a:pt x="921" y="2035"/>
                </a:lnTo>
                <a:lnTo>
                  <a:pt x="892" y="2028"/>
                </a:lnTo>
                <a:lnTo>
                  <a:pt x="867" y="2015"/>
                </a:lnTo>
                <a:lnTo>
                  <a:pt x="851" y="2003"/>
                </a:lnTo>
                <a:lnTo>
                  <a:pt x="834" y="1987"/>
                </a:lnTo>
                <a:lnTo>
                  <a:pt x="819" y="1973"/>
                </a:lnTo>
                <a:lnTo>
                  <a:pt x="805" y="1954"/>
                </a:lnTo>
                <a:lnTo>
                  <a:pt x="794" y="1935"/>
                </a:lnTo>
                <a:lnTo>
                  <a:pt x="785" y="1912"/>
                </a:lnTo>
                <a:lnTo>
                  <a:pt x="780" y="1887"/>
                </a:lnTo>
                <a:lnTo>
                  <a:pt x="778" y="1868"/>
                </a:lnTo>
                <a:lnTo>
                  <a:pt x="778" y="1842"/>
                </a:lnTo>
                <a:lnTo>
                  <a:pt x="780" y="1821"/>
                </a:lnTo>
                <a:lnTo>
                  <a:pt x="788" y="1797"/>
                </a:lnTo>
                <a:lnTo>
                  <a:pt x="794" y="1770"/>
                </a:lnTo>
                <a:lnTo>
                  <a:pt x="802" y="1744"/>
                </a:lnTo>
                <a:lnTo>
                  <a:pt x="807" y="1720"/>
                </a:lnTo>
                <a:lnTo>
                  <a:pt x="808" y="1699"/>
                </a:lnTo>
                <a:lnTo>
                  <a:pt x="807" y="1681"/>
                </a:lnTo>
                <a:lnTo>
                  <a:pt x="802" y="1664"/>
                </a:lnTo>
                <a:lnTo>
                  <a:pt x="789" y="1642"/>
                </a:lnTo>
                <a:lnTo>
                  <a:pt x="777" y="1628"/>
                </a:lnTo>
                <a:lnTo>
                  <a:pt x="761" y="1612"/>
                </a:lnTo>
                <a:lnTo>
                  <a:pt x="744" y="1600"/>
                </a:lnTo>
                <a:lnTo>
                  <a:pt x="726" y="1588"/>
                </a:lnTo>
                <a:lnTo>
                  <a:pt x="701" y="1580"/>
                </a:lnTo>
                <a:lnTo>
                  <a:pt x="679" y="1574"/>
                </a:lnTo>
                <a:lnTo>
                  <a:pt x="650" y="1568"/>
                </a:lnTo>
                <a:lnTo>
                  <a:pt x="625" y="1565"/>
                </a:lnTo>
                <a:lnTo>
                  <a:pt x="601" y="1559"/>
                </a:lnTo>
                <a:lnTo>
                  <a:pt x="573" y="1554"/>
                </a:lnTo>
                <a:lnTo>
                  <a:pt x="549" y="1545"/>
                </a:lnTo>
                <a:lnTo>
                  <a:pt x="521" y="1538"/>
                </a:lnTo>
                <a:lnTo>
                  <a:pt x="498" y="1529"/>
                </a:lnTo>
                <a:lnTo>
                  <a:pt x="481" y="1516"/>
                </a:lnTo>
                <a:lnTo>
                  <a:pt x="467" y="1498"/>
                </a:lnTo>
                <a:lnTo>
                  <a:pt x="457" y="1477"/>
                </a:lnTo>
                <a:lnTo>
                  <a:pt x="449" y="1448"/>
                </a:lnTo>
                <a:lnTo>
                  <a:pt x="448" y="1424"/>
                </a:lnTo>
                <a:lnTo>
                  <a:pt x="449" y="1398"/>
                </a:lnTo>
                <a:lnTo>
                  <a:pt x="453" y="1378"/>
                </a:lnTo>
                <a:lnTo>
                  <a:pt x="449" y="1353"/>
                </a:lnTo>
                <a:lnTo>
                  <a:pt x="441" y="1335"/>
                </a:lnTo>
                <a:lnTo>
                  <a:pt x="427" y="1314"/>
                </a:lnTo>
                <a:lnTo>
                  <a:pt x="413" y="1301"/>
                </a:lnTo>
                <a:lnTo>
                  <a:pt x="396" y="1288"/>
                </a:lnTo>
                <a:lnTo>
                  <a:pt x="372" y="1279"/>
                </a:lnTo>
                <a:lnTo>
                  <a:pt x="345" y="1271"/>
                </a:lnTo>
                <a:lnTo>
                  <a:pt x="317" y="1268"/>
                </a:lnTo>
                <a:lnTo>
                  <a:pt x="293" y="1265"/>
                </a:lnTo>
                <a:lnTo>
                  <a:pt x="266" y="1265"/>
                </a:lnTo>
                <a:lnTo>
                  <a:pt x="242" y="1268"/>
                </a:lnTo>
                <a:lnTo>
                  <a:pt x="218" y="1269"/>
                </a:lnTo>
                <a:lnTo>
                  <a:pt x="195" y="1272"/>
                </a:lnTo>
                <a:lnTo>
                  <a:pt x="171" y="1275"/>
                </a:lnTo>
                <a:lnTo>
                  <a:pt x="131" y="1275"/>
                </a:lnTo>
                <a:lnTo>
                  <a:pt x="106" y="1274"/>
                </a:lnTo>
                <a:lnTo>
                  <a:pt x="79" y="1268"/>
                </a:lnTo>
                <a:lnTo>
                  <a:pt x="60" y="1259"/>
                </a:lnTo>
                <a:lnTo>
                  <a:pt x="40" y="1245"/>
                </a:lnTo>
                <a:lnTo>
                  <a:pt x="26" y="1229"/>
                </a:lnTo>
                <a:lnTo>
                  <a:pt x="16" y="1211"/>
                </a:lnTo>
                <a:lnTo>
                  <a:pt x="5" y="1178"/>
                </a:lnTo>
                <a:lnTo>
                  <a:pt x="3" y="1143"/>
                </a:lnTo>
                <a:lnTo>
                  <a:pt x="2" y="1108"/>
                </a:lnTo>
                <a:lnTo>
                  <a:pt x="0" y="1065"/>
                </a:lnTo>
                <a:lnTo>
                  <a:pt x="3" y="1027"/>
                </a:lnTo>
                <a:lnTo>
                  <a:pt x="5" y="986"/>
                </a:lnTo>
                <a:lnTo>
                  <a:pt x="7" y="950"/>
                </a:lnTo>
                <a:lnTo>
                  <a:pt x="10" y="912"/>
                </a:lnTo>
                <a:lnTo>
                  <a:pt x="14" y="883"/>
                </a:lnTo>
                <a:lnTo>
                  <a:pt x="19" y="851"/>
                </a:lnTo>
                <a:lnTo>
                  <a:pt x="26" y="827"/>
                </a:lnTo>
                <a:lnTo>
                  <a:pt x="35" y="811"/>
                </a:lnTo>
                <a:lnTo>
                  <a:pt x="49" y="795"/>
                </a:lnTo>
                <a:lnTo>
                  <a:pt x="63" y="785"/>
                </a:lnTo>
                <a:lnTo>
                  <a:pt x="82" y="773"/>
                </a:lnTo>
                <a:lnTo>
                  <a:pt x="100" y="770"/>
                </a:lnTo>
                <a:lnTo>
                  <a:pt x="122" y="766"/>
                </a:lnTo>
                <a:lnTo>
                  <a:pt x="150" y="764"/>
                </a:lnTo>
                <a:lnTo>
                  <a:pt x="176" y="766"/>
                </a:lnTo>
                <a:lnTo>
                  <a:pt x="211" y="770"/>
                </a:lnTo>
                <a:lnTo>
                  <a:pt x="241" y="772"/>
                </a:lnTo>
                <a:lnTo>
                  <a:pt x="266" y="773"/>
                </a:lnTo>
                <a:lnTo>
                  <a:pt x="301" y="774"/>
                </a:lnTo>
                <a:lnTo>
                  <a:pt x="337" y="770"/>
                </a:lnTo>
                <a:lnTo>
                  <a:pt x="367" y="764"/>
                </a:lnTo>
                <a:lnTo>
                  <a:pt x="396" y="754"/>
                </a:lnTo>
                <a:lnTo>
                  <a:pt x="415" y="744"/>
                </a:lnTo>
                <a:lnTo>
                  <a:pt x="434" y="728"/>
                </a:lnTo>
                <a:lnTo>
                  <a:pt x="448" y="708"/>
                </a:lnTo>
                <a:lnTo>
                  <a:pt x="457" y="687"/>
                </a:lnTo>
                <a:lnTo>
                  <a:pt x="460" y="666"/>
                </a:lnTo>
                <a:lnTo>
                  <a:pt x="459" y="650"/>
                </a:lnTo>
                <a:lnTo>
                  <a:pt x="457" y="619"/>
                </a:lnTo>
                <a:lnTo>
                  <a:pt x="459" y="589"/>
                </a:lnTo>
                <a:lnTo>
                  <a:pt x="465" y="565"/>
                </a:lnTo>
                <a:lnTo>
                  <a:pt x="473" y="544"/>
                </a:lnTo>
                <a:lnTo>
                  <a:pt x="484" y="528"/>
                </a:lnTo>
                <a:lnTo>
                  <a:pt x="506" y="512"/>
                </a:lnTo>
                <a:lnTo>
                  <a:pt x="530" y="500"/>
                </a:lnTo>
                <a:lnTo>
                  <a:pt x="560" y="491"/>
                </a:lnTo>
                <a:lnTo>
                  <a:pt x="590" y="484"/>
                </a:lnTo>
                <a:lnTo>
                  <a:pt x="615" y="478"/>
                </a:lnTo>
                <a:lnTo>
                  <a:pt x="647" y="474"/>
                </a:lnTo>
                <a:lnTo>
                  <a:pt x="677" y="468"/>
                </a:lnTo>
                <a:lnTo>
                  <a:pt x="712" y="460"/>
                </a:lnTo>
                <a:lnTo>
                  <a:pt x="745" y="446"/>
                </a:lnTo>
                <a:lnTo>
                  <a:pt x="774" y="426"/>
                </a:lnTo>
                <a:close/>
              </a:path>
            </a:pathLst>
          </a:custGeom>
          <a:solidFill>
            <a:srgbClr val="FFFF00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1363663" y="1673225"/>
            <a:ext cx="22606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ru-RU" sz="2400">
                <a:solidFill>
                  <a:srgbClr val="000066"/>
                </a:solidFill>
                <a:latin typeface="Comic Sans MS" pitchFamily="66" charset="0"/>
              </a:rPr>
              <a:t>КОНКРЕТНАЯ</a:t>
            </a:r>
          </a:p>
          <a:p>
            <a:pPr algn="l" eaLnBrk="0" hangingPunct="0"/>
            <a:endParaRPr lang="en-US" sz="14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4854575" y="1597025"/>
            <a:ext cx="2130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ru-RU" sz="2400">
                <a:solidFill>
                  <a:srgbClr val="000066"/>
                </a:solidFill>
                <a:latin typeface="Comic Sans MS" pitchFamily="66" charset="0"/>
              </a:rPr>
              <a:t>ИЗМЕРИМАЯ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3278188" y="3319463"/>
            <a:ext cx="19240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sz="2400">
                <a:solidFill>
                  <a:srgbClr val="000066"/>
                </a:solidFill>
                <a:latin typeface="Comic Sans MS" pitchFamily="66" charset="0"/>
              </a:rPr>
              <a:t>ЗНАЧИМАЯ</a:t>
            </a:r>
          </a:p>
          <a:p>
            <a:pPr eaLnBrk="0" hangingPunct="0"/>
            <a:endParaRPr lang="en-US" sz="16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1366838" y="4887913"/>
            <a:ext cx="20859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ru-RU" sz="2000">
                <a:solidFill>
                  <a:srgbClr val="000066"/>
                </a:solidFill>
                <a:latin typeface="Comic Sans MS" pitchFamily="66" charset="0"/>
              </a:rPr>
              <a:t>ДОСТИЖИМАЯ</a:t>
            </a:r>
          </a:p>
          <a:p>
            <a:pPr algn="l" eaLnBrk="0" hangingPunct="0"/>
            <a:endParaRPr lang="en-US" sz="12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4837113" y="4814888"/>
            <a:ext cx="2286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ru-RU" sz="2000">
                <a:solidFill>
                  <a:srgbClr val="000066"/>
                </a:solidFill>
                <a:latin typeface="Comic Sans MS" pitchFamily="66" charset="0"/>
              </a:rPr>
              <a:t>ОГРАНИЧЕННАЯ</a:t>
            </a:r>
          </a:p>
          <a:p>
            <a:pPr algn="r" eaLnBrk="0" hangingPunct="0"/>
            <a:r>
              <a:rPr lang="ru-RU" sz="2000">
                <a:solidFill>
                  <a:srgbClr val="000066"/>
                </a:solidFill>
                <a:latin typeface="Comic Sans MS" pitchFamily="66" charset="0"/>
              </a:rPr>
              <a:t>ПО ВРЕМЕНИ</a:t>
            </a:r>
          </a:p>
        </p:txBody>
      </p:sp>
      <p:sp>
        <p:nvSpPr>
          <p:cNvPr id="35858" name="WordArt 18"/>
          <p:cNvSpPr>
            <a:spLocks noChangeArrowheads="1" noChangeShapeType="1" noTextEdit="1"/>
          </p:cNvSpPr>
          <p:nvPr/>
        </p:nvSpPr>
        <p:spPr bwMode="auto">
          <a:xfrm>
            <a:off x="684213" y="188913"/>
            <a:ext cx="7775575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/>
              </a:rPr>
              <a:t>Какая должна быть цель?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421" name="Picture 77" descr="3"/>
          <p:cNvPicPr>
            <a:picLocks noChangeAspect="1" noChangeArrowheads="1"/>
          </p:cNvPicPr>
          <p:nvPr/>
        </p:nvPicPr>
        <p:blipFill>
          <a:blip r:embed="rId2" cstate="print">
            <a:lum bright="26000" contras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82"/>
          <a:stretch>
            <a:fillRect/>
          </a:stretch>
        </p:blipFill>
        <p:spPr bwMode="auto">
          <a:xfrm>
            <a:off x="0" y="-198438"/>
            <a:ext cx="9144000" cy="705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0" y="1897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25384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7348" name="Group 4"/>
          <p:cNvGraphicFramePr>
            <a:graphicFrameLocks noGrp="1"/>
          </p:cNvGraphicFramePr>
          <p:nvPr/>
        </p:nvGraphicFramePr>
        <p:xfrm>
          <a:off x="3463925" y="2538413"/>
          <a:ext cx="2216150" cy="2424113"/>
        </p:xfrm>
        <a:graphic>
          <a:graphicData uri="http://schemas.openxmlformats.org/drawingml/2006/table">
            <a:tbl>
              <a:tblPr/>
              <a:tblGrid>
                <a:gridCol w="2216150"/>
              </a:tblGrid>
              <a:tr h="2424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3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            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7357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468313" y="404813"/>
            <a:ext cx="3311525" cy="576262"/>
          </a:xfrm>
        </p:spPr>
        <p:txBody>
          <a:bodyPr/>
          <a:lstStyle/>
          <a:p>
            <a:r>
              <a:rPr lang="ru-RU" sz="3200">
                <a:solidFill>
                  <a:schemeClr val="accent2"/>
                </a:solidFill>
                <a:latin typeface="Comic Sans MS" pitchFamily="66" charset="0"/>
              </a:rPr>
              <a:t>Цели глупые</a:t>
            </a:r>
          </a:p>
        </p:txBody>
      </p:sp>
      <p:sp>
        <p:nvSpPr>
          <p:cNvPr id="57403" name="Rectangle 59"/>
          <p:cNvSpPr>
            <a:spLocks noChangeArrowheads="1"/>
          </p:cNvSpPr>
          <p:nvPr/>
        </p:nvSpPr>
        <p:spPr bwMode="auto">
          <a:xfrm>
            <a:off x="4645025" y="404813"/>
            <a:ext cx="3311525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ru-RU" sz="3200" b="0">
                <a:solidFill>
                  <a:schemeClr val="accent2"/>
                </a:solidFill>
                <a:latin typeface="Comic Sans MS" pitchFamily="66" charset="0"/>
              </a:rPr>
              <a:t>Цели умные</a:t>
            </a:r>
          </a:p>
        </p:txBody>
      </p:sp>
      <p:sp>
        <p:nvSpPr>
          <p:cNvPr id="57404" name="Rectangle 60"/>
          <p:cNvSpPr>
            <a:spLocks noChangeArrowheads="1"/>
          </p:cNvSpPr>
          <p:nvPr/>
        </p:nvSpPr>
        <p:spPr bwMode="auto">
          <a:xfrm>
            <a:off x="250825" y="1125538"/>
            <a:ext cx="41052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lang="ru-RU" sz="3200" b="0">
                <a:latin typeface="Comic Sans MS" pitchFamily="66" charset="0"/>
              </a:rPr>
              <a:t>НЕ проиграть</a:t>
            </a:r>
          </a:p>
        </p:txBody>
      </p:sp>
      <p:sp>
        <p:nvSpPr>
          <p:cNvPr id="57405" name="Rectangle 61"/>
          <p:cNvSpPr>
            <a:spLocks noChangeArrowheads="1"/>
          </p:cNvSpPr>
          <p:nvPr/>
        </p:nvSpPr>
        <p:spPr bwMode="auto">
          <a:xfrm>
            <a:off x="4859338" y="1125538"/>
            <a:ext cx="41052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lang="ru-RU" sz="3200" b="0">
                <a:solidFill>
                  <a:srgbClr val="FF0000"/>
                </a:solidFill>
                <a:latin typeface="Comic Sans MS" pitchFamily="66" charset="0"/>
              </a:rPr>
              <a:t>Выиграть</a:t>
            </a:r>
          </a:p>
        </p:txBody>
      </p:sp>
      <p:sp>
        <p:nvSpPr>
          <p:cNvPr id="57406" name="Rectangle 62"/>
          <p:cNvSpPr>
            <a:spLocks noChangeArrowheads="1"/>
          </p:cNvSpPr>
          <p:nvPr/>
        </p:nvSpPr>
        <p:spPr bwMode="auto">
          <a:xfrm>
            <a:off x="250825" y="1700213"/>
            <a:ext cx="41052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lang="ru-RU" sz="3200" b="0">
                <a:latin typeface="Comic Sans MS" pitchFamily="66" charset="0"/>
              </a:rPr>
              <a:t>НЕ быть бедным</a:t>
            </a:r>
          </a:p>
        </p:txBody>
      </p:sp>
      <p:sp>
        <p:nvSpPr>
          <p:cNvPr id="57407" name="Rectangle 63"/>
          <p:cNvSpPr>
            <a:spLocks noChangeArrowheads="1"/>
          </p:cNvSpPr>
          <p:nvPr/>
        </p:nvSpPr>
        <p:spPr bwMode="auto">
          <a:xfrm>
            <a:off x="4859338" y="1701800"/>
            <a:ext cx="41052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lang="ru-RU" sz="3200" b="0">
                <a:solidFill>
                  <a:srgbClr val="FF0000"/>
                </a:solidFill>
                <a:latin typeface="Comic Sans MS" pitchFamily="66" charset="0"/>
              </a:rPr>
              <a:t>Быть богатым</a:t>
            </a:r>
          </a:p>
        </p:txBody>
      </p:sp>
      <p:sp>
        <p:nvSpPr>
          <p:cNvPr id="57408" name="Rectangle 64"/>
          <p:cNvSpPr>
            <a:spLocks noChangeArrowheads="1"/>
          </p:cNvSpPr>
          <p:nvPr/>
        </p:nvSpPr>
        <p:spPr bwMode="auto">
          <a:xfrm>
            <a:off x="250825" y="2276475"/>
            <a:ext cx="41052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lang="ru-RU" sz="3200" b="0">
                <a:latin typeface="Comic Sans MS" pitchFamily="66" charset="0"/>
              </a:rPr>
              <a:t>НЕ пить</a:t>
            </a:r>
          </a:p>
        </p:txBody>
      </p:sp>
      <p:sp>
        <p:nvSpPr>
          <p:cNvPr id="57409" name="Rectangle 65"/>
          <p:cNvSpPr>
            <a:spLocks noChangeArrowheads="1"/>
          </p:cNvSpPr>
          <p:nvPr/>
        </p:nvSpPr>
        <p:spPr bwMode="auto">
          <a:xfrm>
            <a:off x="4859338" y="2276475"/>
            <a:ext cx="41052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lang="ru-RU" sz="3200" b="0">
                <a:solidFill>
                  <a:srgbClr val="FF0000"/>
                </a:solidFill>
                <a:latin typeface="Comic Sans MS" pitchFamily="66" charset="0"/>
              </a:rPr>
              <a:t>Быть трезвым</a:t>
            </a:r>
          </a:p>
        </p:txBody>
      </p:sp>
      <p:sp>
        <p:nvSpPr>
          <p:cNvPr id="57410" name="Rectangle 66"/>
          <p:cNvSpPr>
            <a:spLocks noChangeArrowheads="1"/>
          </p:cNvSpPr>
          <p:nvPr/>
        </p:nvSpPr>
        <p:spPr bwMode="auto">
          <a:xfrm>
            <a:off x="250825" y="2997200"/>
            <a:ext cx="45370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>
              <a:lnSpc>
                <a:spcPct val="75000"/>
              </a:lnSpc>
            </a:pPr>
            <a:r>
              <a:rPr lang="ru-RU" sz="3200" b="0">
                <a:latin typeface="Comic Sans MS" pitchFamily="66" charset="0"/>
              </a:rPr>
              <a:t>Избавиться от лишнего веса</a:t>
            </a:r>
          </a:p>
        </p:txBody>
      </p:sp>
      <p:sp>
        <p:nvSpPr>
          <p:cNvPr id="57411" name="Rectangle 67"/>
          <p:cNvSpPr>
            <a:spLocks noChangeArrowheads="1"/>
          </p:cNvSpPr>
          <p:nvPr/>
        </p:nvSpPr>
        <p:spPr bwMode="auto">
          <a:xfrm>
            <a:off x="4859338" y="3141663"/>
            <a:ext cx="41052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lang="ru-RU" sz="3200" b="0">
                <a:solidFill>
                  <a:srgbClr val="FF0000"/>
                </a:solidFill>
                <a:latin typeface="Comic Sans MS" pitchFamily="66" charset="0"/>
              </a:rPr>
              <a:t>Быть стройной</a:t>
            </a:r>
          </a:p>
        </p:txBody>
      </p:sp>
      <p:sp>
        <p:nvSpPr>
          <p:cNvPr id="57412" name="Rectangle 68"/>
          <p:cNvSpPr>
            <a:spLocks noChangeArrowheads="1"/>
          </p:cNvSpPr>
          <p:nvPr/>
        </p:nvSpPr>
        <p:spPr bwMode="auto">
          <a:xfrm>
            <a:off x="250825" y="3717925"/>
            <a:ext cx="41052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lang="ru-RU" sz="3200" b="0">
                <a:latin typeface="Comic Sans MS" pitchFamily="66" charset="0"/>
              </a:rPr>
              <a:t>НЕ опоздать</a:t>
            </a:r>
          </a:p>
        </p:txBody>
      </p:sp>
      <p:sp>
        <p:nvSpPr>
          <p:cNvPr id="57413" name="Rectangle 69"/>
          <p:cNvSpPr>
            <a:spLocks noChangeArrowheads="1"/>
          </p:cNvSpPr>
          <p:nvPr/>
        </p:nvSpPr>
        <p:spPr bwMode="auto">
          <a:xfrm>
            <a:off x="4859338" y="3717925"/>
            <a:ext cx="41052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lang="ru-RU" sz="3200" b="0">
                <a:solidFill>
                  <a:srgbClr val="FF0000"/>
                </a:solidFill>
                <a:latin typeface="Comic Sans MS" pitchFamily="66" charset="0"/>
              </a:rPr>
              <a:t>Быть вовремя</a:t>
            </a:r>
          </a:p>
        </p:txBody>
      </p:sp>
      <p:sp>
        <p:nvSpPr>
          <p:cNvPr id="57414" name="Rectangle 70"/>
          <p:cNvSpPr>
            <a:spLocks noChangeArrowheads="1"/>
          </p:cNvSpPr>
          <p:nvPr/>
        </p:nvSpPr>
        <p:spPr bwMode="auto">
          <a:xfrm>
            <a:off x="250825" y="4437063"/>
            <a:ext cx="439261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>
              <a:lnSpc>
                <a:spcPct val="75000"/>
              </a:lnSpc>
            </a:pPr>
            <a:r>
              <a:rPr lang="ru-RU" sz="3200" b="0">
                <a:latin typeface="Comic Sans MS" pitchFamily="66" charset="0"/>
              </a:rPr>
              <a:t>НЕ провалиться на экзамене</a:t>
            </a:r>
          </a:p>
        </p:txBody>
      </p:sp>
      <p:sp>
        <p:nvSpPr>
          <p:cNvPr id="57415" name="Rectangle 71"/>
          <p:cNvSpPr>
            <a:spLocks noChangeArrowheads="1"/>
          </p:cNvSpPr>
          <p:nvPr/>
        </p:nvSpPr>
        <p:spPr bwMode="auto">
          <a:xfrm>
            <a:off x="4859338" y="4437063"/>
            <a:ext cx="41052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lang="ru-RU" sz="3200" b="0">
                <a:solidFill>
                  <a:srgbClr val="FF0000"/>
                </a:solidFill>
                <a:latin typeface="Comic Sans MS" pitchFamily="66" charset="0"/>
              </a:rPr>
              <a:t>Сдать экзамен на 5</a:t>
            </a:r>
          </a:p>
        </p:txBody>
      </p:sp>
      <p:sp>
        <p:nvSpPr>
          <p:cNvPr id="57416" name="Rectangle 72"/>
          <p:cNvSpPr>
            <a:spLocks noChangeArrowheads="1"/>
          </p:cNvSpPr>
          <p:nvPr/>
        </p:nvSpPr>
        <p:spPr bwMode="auto">
          <a:xfrm>
            <a:off x="250825" y="5302250"/>
            <a:ext cx="439261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>
              <a:lnSpc>
                <a:spcPct val="75000"/>
              </a:lnSpc>
            </a:pPr>
            <a:r>
              <a:rPr lang="ru-RU" sz="3200" b="0">
                <a:latin typeface="Comic Sans MS" pitchFamily="66" charset="0"/>
              </a:rPr>
              <a:t>НЕ стать неудачником</a:t>
            </a:r>
          </a:p>
        </p:txBody>
      </p:sp>
      <p:sp>
        <p:nvSpPr>
          <p:cNvPr id="57417" name="Rectangle 73"/>
          <p:cNvSpPr>
            <a:spLocks noChangeArrowheads="1"/>
          </p:cNvSpPr>
          <p:nvPr/>
        </p:nvSpPr>
        <p:spPr bwMode="auto">
          <a:xfrm>
            <a:off x="4859338" y="5229225"/>
            <a:ext cx="41052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>
              <a:lnSpc>
                <a:spcPct val="75000"/>
              </a:lnSpc>
            </a:pPr>
            <a:r>
              <a:rPr lang="ru-RU" sz="3200" b="0">
                <a:solidFill>
                  <a:srgbClr val="FF0000"/>
                </a:solidFill>
                <a:latin typeface="Comic Sans MS" pitchFamily="66" charset="0"/>
              </a:rPr>
              <a:t>Стать во всем успешным</a:t>
            </a:r>
          </a:p>
        </p:txBody>
      </p:sp>
      <p:sp>
        <p:nvSpPr>
          <p:cNvPr id="57419" name="Rectangle 75"/>
          <p:cNvSpPr>
            <a:spLocks noChangeArrowheads="1"/>
          </p:cNvSpPr>
          <p:nvPr/>
        </p:nvSpPr>
        <p:spPr bwMode="auto">
          <a:xfrm>
            <a:off x="250825" y="6092825"/>
            <a:ext cx="439261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>
              <a:lnSpc>
                <a:spcPct val="75000"/>
              </a:lnSpc>
            </a:pPr>
            <a:r>
              <a:rPr lang="ru-RU" sz="3200" b="0">
                <a:latin typeface="Comic Sans MS" pitchFamily="66" charset="0"/>
              </a:rPr>
              <a:t>НЕ хочу развода</a:t>
            </a:r>
          </a:p>
        </p:txBody>
      </p:sp>
      <p:sp>
        <p:nvSpPr>
          <p:cNvPr id="57420" name="Rectangle 76"/>
          <p:cNvSpPr>
            <a:spLocks noChangeArrowheads="1"/>
          </p:cNvSpPr>
          <p:nvPr/>
        </p:nvSpPr>
        <p:spPr bwMode="auto">
          <a:xfrm>
            <a:off x="4859338" y="6092825"/>
            <a:ext cx="41052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>
              <a:lnSpc>
                <a:spcPct val="75000"/>
              </a:lnSpc>
            </a:pPr>
            <a:r>
              <a:rPr lang="ru-RU" sz="3200" b="0">
                <a:solidFill>
                  <a:srgbClr val="FF0000"/>
                </a:solidFill>
                <a:latin typeface="Comic Sans MS" pitchFamily="66" charset="0"/>
              </a:rPr>
              <a:t>Хочу самую дружную семью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7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7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7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7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7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7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5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7" grpId="0"/>
      <p:bldP spid="57403" grpId="0"/>
      <p:bldP spid="57404" grpId="0"/>
      <p:bldP spid="57405" grpId="0"/>
      <p:bldP spid="57406" grpId="0"/>
      <p:bldP spid="57407" grpId="0"/>
      <p:bldP spid="57408" grpId="0"/>
      <p:bldP spid="57409" grpId="0"/>
      <p:bldP spid="57410" grpId="0"/>
      <p:bldP spid="57411" grpId="0"/>
      <p:bldP spid="57412" grpId="0"/>
      <p:bldP spid="57413" grpId="0"/>
      <p:bldP spid="57414" grpId="0"/>
      <p:bldP spid="57415" grpId="0"/>
      <p:bldP spid="57416" grpId="0"/>
      <p:bldP spid="57417" grpId="0"/>
      <p:bldP spid="57419" grpId="0"/>
      <p:bldP spid="574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8" name="Picture 14" descr="3"/>
          <p:cNvPicPr>
            <a:picLocks noChangeAspect="1" noChangeArrowheads="1"/>
          </p:cNvPicPr>
          <p:nvPr/>
        </p:nvPicPr>
        <p:blipFill>
          <a:blip r:embed="rId2" cstate="print">
            <a:lum bright="26000" contras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82"/>
          <a:stretch>
            <a:fillRect/>
          </a:stretch>
        </p:blipFill>
        <p:spPr bwMode="auto">
          <a:xfrm>
            <a:off x="0" y="-198438"/>
            <a:ext cx="9144000" cy="705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323850" y="1557338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4400">
                <a:solidFill>
                  <a:srgbClr val="FF0000"/>
                </a:solidFill>
                <a:latin typeface="Calibri" pitchFamily="34" charset="0"/>
              </a:rPr>
              <a:t>Помогать бедным</a:t>
            </a: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304800" y="18288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endParaRPr lang="ru-RU" sz="4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304800" y="981075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4400">
                <a:solidFill>
                  <a:srgbClr val="00CC00"/>
                </a:solidFill>
                <a:latin typeface="Calibri" pitchFamily="34" charset="0"/>
              </a:rPr>
              <a:t>Быть богатым</a:t>
            </a: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304800" y="24638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4400">
                <a:solidFill>
                  <a:srgbClr val="0000CC"/>
                </a:solidFill>
                <a:latin typeface="Calibri" pitchFamily="34" charset="0"/>
              </a:rPr>
              <a:t>Получить высшее педагогическое образование</a:t>
            </a: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304800" y="33274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4400">
                <a:solidFill>
                  <a:srgbClr val="FF6600"/>
                </a:solidFill>
                <a:latin typeface="Calibri" pitchFamily="34" charset="0"/>
              </a:rPr>
              <a:t>Быть счастливым</a:t>
            </a:r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304800" y="4005263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4400">
                <a:solidFill>
                  <a:srgbClr val="FF00FF"/>
                </a:solidFill>
                <a:latin typeface="Calibri" pitchFamily="34" charset="0"/>
              </a:rPr>
              <a:t>Закончить год без троек</a:t>
            </a:r>
          </a:p>
        </p:txBody>
      </p:sp>
      <p:sp>
        <p:nvSpPr>
          <p:cNvPr id="62473" name="Rectangle 9"/>
          <p:cNvSpPr>
            <a:spLocks noChangeArrowheads="1"/>
          </p:cNvSpPr>
          <p:nvPr/>
        </p:nvSpPr>
        <p:spPr bwMode="auto">
          <a:xfrm>
            <a:off x="323850" y="4695825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4400">
                <a:solidFill>
                  <a:srgbClr val="FF0066"/>
                </a:solidFill>
                <a:latin typeface="Calibri" pitchFamily="34" charset="0"/>
              </a:rPr>
              <a:t>Хочу красивую машину</a:t>
            </a:r>
          </a:p>
        </p:txBody>
      </p:sp>
      <p:sp>
        <p:nvSpPr>
          <p:cNvPr id="62475" name="Rectangle 11"/>
          <p:cNvSpPr>
            <a:spLocks noChangeArrowheads="1"/>
          </p:cNvSpPr>
          <p:nvPr/>
        </p:nvSpPr>
        <p:spPr bwMode="auto">
          <a:xfrm>
            <a:off x="250825" y="5919788"/>
            <a:ext cx="882015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4000">
                <a:solidFill>
                  <a:srgbClr val="FFFF00"/>
                </a:solidFill>
                <a:latin typeface="Calibri" pitchFamily="34" charset="0"/>
              </a:rPr>
              <a:t>Через год купить BMW X5</a:t>
            </a:r>
          </a:p>
        </p:txBody>
      </p:sp>
      <p:sp>
        <p:nvSpPr>
          <p:cNvPr id="62476" name="Rectangle 12"/>
          <p:cNvSpPr>
            <a:spLocks noChangeArrowheads="1"/>
          </p:cNvSpPr>
          <p:nvPr/>
        </p:nvSpPr>
        <p:spPr bwMode="auto">
          <a:xfrm>
            <a:off x="323850" y="5229225"/>
            <a:ext cx="882015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4000">
                <a:solidFill>
                  <a:srgbClr val="008000"/>
                </a:solidFill>
                <a:latin typeface="Calibri" pitchFamily="34" charset="0"/>
              </a:rPr>
              <a:t>Выйти замуж в 25 лет</a:t>
            </a:r>
          </a:p>
        </p:txBody>
      </p:sp>
      <p:sp>
        <p:nvSpPr>
          <p:cNvPr id="62477" name="Rectangle 13"/>
          <p:cNvSpPr>
            <a:spLocks noChangeArrowheads="1"/>
          </p:cNvSpPr>
          <p:nvPr/>
        </p:nvSpPr>
        <p:spPr bwMode="auto">
          <a:xfrm>
            <a:off x="323850" y="26035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4400">
                <a:solidFill>
                  <a:srgbClr val="FFFF00"/>
                </a:solidFill>
                <a:latin typeface="Calibri" pitchFamily="34" charset="0"/>
              </a:rPr>
              <a:t>Быть хорошим человеком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2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6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62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build="p"/>
      <p:bldP spid="62468" grpId="0" build="p"/>
      <p:bldP spid="62469" grpId="0" build="p"/>
      <p:bldP spid="62470" grpId="0" build="p"/>
      <p:bldP spid="62471" grpId="0" build="p"/>
      <p:bldP spid="62473" grpId="0" build="p"/>
      <p:bldP spid="62475" grpId="0" build="p"/>
      <p:bldP spid="62476" grpId="0" build="p"/>
      <p:bldP spid="6247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8" name="Picture 14" descr="3"/>
          <p:cNvPicPr>
            <a:picLocks noChangeAspect="1" noChangeArrowheads="1"/>
          </p:cNvPicPr>
          <p:nvPr/>
        </p:nvPicPr>
        <p:blipFill>
          <a:blip r:embed="rId2" cstate="print">
            <a:lum bright="26000" contras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82"/>
          <a:stretch>
            <a:fillRect/>
          </a:stretch>
        </p:blipFill>
        <p:spPr bwMode="auto">
          <a:xfrm>
            <a:off x="0" y="-198438"/>
            <a:ext cx="9144000" cy="705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323850" y="1557338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endParaRPr lang="ru-RU" sz="44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304800" y="18288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endParaRPr lang="ru-RU" sz="4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304800" y="981075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endParaRPr lang="ru-RU" sz="4400" dirty="0">
              <a:solidFill>
                <a:srgbClr val="00CC00"/>
              </a:solidFill>
              <a:latin typeface="Calibri" pitchFamily="34" charset="0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304800" y="24638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endParaRPr lang="ru-RU" sz="4400" dirty="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304800" y="33274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endParaRPr lang="ru-RU" sz="4400" dirty="0">
              <a:solidFill>
                <a:srgbClr val="FF6600"/>
              </a:solidFill>
              <a:latin typeface="Calibri" pitchFamily="34" charset="0"/>
            </a:endParaRPr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304800" y="4005263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endParaRPr lang="ru-RU" sz="4400" dirty="0">
              <a:solidFill>
                <a:srgbClr val="FF00FF"/>
              </a:solidFill>
              <a:latin typeface="Calibri" pitchFamily="34" charset="0"/>
            </a:endParaRPr>
          </a:p>
        </p:txBody>
      </p:sp>
      <p:sp>
        <p:nvSpPr>
          <p:cNvPr id="62473" name="Rectangle 9"/>
          <p:cNvSpPr>
            <a:spLocks noChangeArrowheads="1"/>
          </p:cNvSpPr>
          <p:nvPr/>
        </p:nvSpPr>
        <p:spPr bwMode="auto">
          <a:xfrm>
            <a:off x="323850" y="4695825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endParaRPr lang="ru-RU" sz="4400" dirty="0">
              <a:solidFill>
                <a:srgbClr val="FF0066"/>
              </a:solidFill>
              <a:latin typeface="Calibri" pitchFamily="34" charset="0"/>
            </a:endParaRPr>
          </a:p>
        </p:txBody>
      </p:sp>
      <p:sp>
        <p:nvSpPr>
          <p:cNvPr id="62475" name="Rectangle 11"/>
          <p:cNvSpPr>
            <a:spLocks noChangeArrowheads="1"/>
          </p:cNvSpPr>
          <p:nvPr/>
        </p:nvSpPr>
        <p:spPr bwMode="auto">
          <a:xfrm>
            <a:off x="395537" y="620688"/>
            <a:ext cx="8675438" cy="25922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6600" dirty="0" smtClean="0">
                <a:solidFill>
                  <a:srgbClr val="7030A0"/>
                </a:solidFill>
                <a:latin typeface="Calibri" pitchFamily="34" charset="0"/>
              </a:rPr>
              <a:t>Спасибо за внимание</a:t>
            </a:r>
            <a:endParaRPr lang="ru-RU" sz="6600" dirty="0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62476" name="Rectangle 12"/>
          <p:cNvSpPr>
            <a:spLocks noChangeArrowheads="1"/>
          </p:cNvSpPr>
          <p:nvPr/>
        </p:nvSpPr>
        <p:spPr bwMode="auto">
          <a:xfrm>
            <a:off x="323850" y="5229225"/>
            <a:ext cx="882015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endParaRPr lang="ru-RU" sz="4000" dirty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62477" name="Rectangle 13"/>
          <p:cNvSpPr>
            <a:spLocks noChangeArrowheads="1"/>
          </p:cNvSpPr>
          <p:nvPr/>
        </p:nvSpPr>
        <p:spPr bwMode="auto">
          <a:xfrm>
            <a:off x="323850" y="26035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0000"/>
              </a:lnSpc>
            </a:pPr>
            <a:endParaRPr lang="ru-RU" sz="4400" dirty="0">
              <a:solidFill>
                <a:srgbClr val="FFFF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01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2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6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62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build="p"/>
      <p:bldP spid="62468" grpId="0" build="p"/>
      <p:bldP spid="62469" grpId="0" build="p"/>
      <p:bldP spid="62470" grpId="0" build="p"/>
      <p:bldP spid="62471" grpId="0" build="p"/>
      <p:bldP spid="62473" grpId="0" build="p"/>
      <p:bldP spid="62475" grpId="0" build="p"/>
      <p:bldP spid="62476" grpId="0" build="p"/>
      <p:bldP spid="62477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</TotalTime>
  <Words>146</Words>
  <Application>Microsoft Office PowerPoint</Application>
  <PresentationFormat>Экран (4:3)</PresentationFormat>
  <Paragraphs>45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Цели глупые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Деньги</dc:title>
  <dc:creator>DJ_Diesel</dc:creator>
  <cp:lastModifiedBy>Пользователь Windows</cp:lastModifiedBy>
  <cp:revision>119</cp:revision>
  <dcterms:created xsi:type="dcterms:W3CDTF">2009-02-16T17:26:54Z</dcterms:created>
  <dcterms:modified xsi:type="dcterms:W3CDTF">2019-09-01T16:37:44Z</dcterms:modified>
</cp:coreProperties>
</file>