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8" r:id="rId5"/>
    <p:sldId id="258" r:id="rId6"/>
    <p:sldId id="269" r:id="rId7"/>
    <p:sldId id="259" r:id="rId8"/>
    <p:sldId id="270" r:id="rId9"/>
    <p:sldId id="260" r:id="rId10"/>
    <p:sldId id="271" r:id="rId11"/>
    <p:sldId id="261" r:id="rId12"/>
    <p:sldId id="272" r:id="rId13"/>
    <p:sldId id="262" r:id="rId14"/>
    <p:sldId id="263" r:id="rId15"/>
    <p:sldId id="264" r:id="rId16"/>
    <p:sldId id="265" r:id="rId17"/>
    <p:sldId id="273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0825A8-75A8-4692-96DF-91F7ED875BCD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A396DD-2465-493F-9F7D-EC0667B13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25A8-75A8-4692-96DF-91F7ED875BCD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396DD-2465-493F-9F7D-EC0667B13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0825A8-75A8-4692-96DF-91F7ED875BCD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A396DD-2465-493F-9F7D-EC0667B13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25A8-75A8-4692-96DF-91F7ED875BCD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396DD-2465-493F-9F7D-EC0667B13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0825A8-75A8-4692-96DF-91F7ED875BCD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EA396DD-2465-493F-9F7D-EC0667B13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25A8-75A8-4692-96DF-91F7ED875BCD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396DD-2465-493F-9F7D-EC0667B13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25A8-75A8-4692-96DF-91F7ED875BCD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396DD-2465-493F-9F7D-EC0667B13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25A8-75A8-4692-96DF-91F7ED875BCD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396DD-2465-493F-9F7D-EC0667B13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0825A8-75A8-4692-96DF-91F7ED875BCD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396DD-2465-493F-9F7D-EC0667B13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25A8-75A8-4692-96DF-91F7ED875BCD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396DD-2465-493F-9F7D-EC0667B13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25A8-75A8-4692-96DF-91F7ED875BCD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396DD-2465-493F-9F7D-EC0667B131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0825A8-75A8-4692-96DF-91F7ED875BCD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EA396DD-2465-493F-9F7D-EC0667B13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Курносов Ю.Б.2\ов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858180" cy="44291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4786322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s://pic.rutube.ru/video/5b/82/5b82d4afefe54c367e9528d6de4bda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72560" cy="64294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728" y="1857364"/>
            <a:ext cx="7429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        Древний Египет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5 класс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Учитель: Максимова Ю.М.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1439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Одна из фантазий о Древнем Египте заключается в том, что вместе с фараоном хоронили (часто ещё живых) слуг, жён, детей и домашних животных. Есть несколько зафиксированных случаев такого жёсткого завещания, но традицией это не было. И мужчины, и женщины Древнего Египта использовали косметику. Это было не просто украшение, но и защита от палящих солнечных лучей и пыли. Во время мумификации, из тела доставали все органы, кроме сердца. Египтяне верили, что сердце является источником мудрости. В нём сохранялась личность умершего, его эмоции и желания, которые были необходимы душе, чтобы продолжить существование.</a:t>
            </a:r>
            <a:br>
              <a:rPr lang="ru-RU" sz="2400" b="1" dirty="0" smtClean="0"/>
            </a:br>
            <a:r>
              <a:rPr lang="ru-RU" sz="2400" b="1" dirty="0" smtClean="0"/>
              <a:t>Египтяне первые ввели 365-дневный календарный год. Для контроля за разливом реки Нил. Первые календари появились в Египте в 3 000 году до нашей эры.</a:t>
            </a:r>
            <a:br>
              <a:rPr lang="ru-RU" sz="2400" b="1" dirty="0" smtClean="0"/>
            </a:br>
            <a:r>
              <a:rPr lang="ru-RU" sz="2400" b="1" dirty="0" smtClean="0"/>
              <a:t>Пирамиды - древнейшее Чудо Света, единственное, дожило до наших дней. 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Pyramids-of-Giza-Egyp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42918"/>
            <a:ext cx="5581978" cy="60055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14285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Пирамиды и Сфинкс</a:t>
            </a:r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Кошки священны для египтян. Когда в семье умирала кошка, в знак траура её владельцы сбривали себе брови. Домашних любимцев мумифицировали и хоронили на особом кладбище для домашних животных. Хоть жёны фараонов и имели колоссальную власть и уважение со стороны народа и влиятельных сословий, лишь немногие женщины достигли вершины власти. Но в сравнении с другими цивилизациями в Древнем Египте был рай для властных представительниц слабого пола.</a:t>
            </a:r>
            <a:br>
              <a:rPr lang="ru-RU" sz="2400" b="1" dirty="0" smtClean="0"/>
            </a:br>
            <a:r>
              <a:rPr lang="ru-RU" sz="2400" b="1" dirty="0" smtClean="0"/>
              <a:t>Куда делся нос Сфинкса? До сих пор нет никаких данных об этом. Однако популярная легенда о том, что солдаты наполеона тренировались в стрельбе из пушек по монументу не является правдой: за десятилетия до прихода французской армии, нос уже отсутствовал. Возможно, его отломали арабские вандалы в Средние века.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3673350" cy="5172076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kto-byl-pervym-faraonom-v-drevnem-egipte_1_127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9"/>
            <a:ext cx="3806217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357166"/>
            <a:ext cx="757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Фараон                Посмертная маска фараона                                                  </a:t>
            </a:r>
            <a:endParaRPr lang="ru-RU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79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324600" cy="40100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357166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Труд рабов в Древнем Египте</a:t>
            </a:r>
          </a:p>
          <a:p>
            <a:r>
              <a:rPr lang="ru-RU" sz="2800" b="1" dirty="0" smtClean="0"/>
              <a:t>     изготовление кирпичей</a:t>
            </a:r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l_cutting_8b_kw500_c_zanrg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271463"/>
            <a:ext cx="8778875" cy="63150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21429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Каменоломня</a:t>
            </a:r>
            <a:endParaRPr lang="ru-RU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744182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285728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Строительство пирамид</a:t>
            </a:r>
            <a:endParaRPr lang="ru-RU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Вопросы на повторение темы: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285860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/>
              <a:t>Как древние египтяне относились к физическим недостаткам  ?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На кого хотели походить фараоны Древнего Египта ?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Кто имел право судить людей в Древнем Египте ?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Сколько видов письменности было в Древнем Египте ?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Из чего была создана Пирамида Хеопса ?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Что вы знаете о гигиене древних египтян ?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Каково было положение женщин в Древнем Египте ?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Как относились к реке Нил египтяне ?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Как проводили свободное время египтяне ?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Что означает слово – «фараон» ?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Расскажите о календаре в Древнем Египте.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Как относились к кошкам в Древнем Египте ?</a:t>
            </a:r>
          </a:p>
          <a:p>
            <a:pPr marL="457200" indent="-457200">
              <a:buAutoNum type="arabicPeriod"/>
            </a:pPr>
            <a:endParaRPr lang="ru-RU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3143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Африка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Нил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Пустыня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Государство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Раб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Фараон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Войско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Полководец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Рабовладелец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Сфинкс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Пирамида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Храм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Жертва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земледелие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142844" y="3357562"/>
            <a:ext cx="650085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28992" y="357166"/>
            <a:ext cx="57150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А. армия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Б. зависимый человек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В. Материк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Г.  река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Д. безжизненное место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Е.  Обработка земли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И.  </a:t>
            </a:r>
            <a:r>
              <a:rPr lang="ru-RU" sz="2400" b="1" dirty="0" err="1" smtClean="0">
                <a:solidFill>
                  <a:srgbClr val="C00000"/>
                </a:solidFill>
              </a:rPr>
              <a:t>Военноначальник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К.  Власть для управления страной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М. Место молитв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О.  Дар богу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П.  Статуя льва с ликом царя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Р.  Царь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Л.  Гробница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Ч.  Владелец зависимых людей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500042"/>
            <a:ext cx="8001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Египтяне терпимо относились к физическим недостаткам. Так, знаменитый Тутанхамон был очень болезненным, имел разную длину ног и страдал рахитизмом, но для жителей долины Нила это не было недостатком, наоборот, так его отметили боги. Среди египтян был достаточно большой процент карликов, и они почитались как «особые» люди. Уважение к ним было почти таким же, как к вельможам. Так, фараон 21-ой Династии </a:t>
            </a:r>
            <a:r>
              <a:rPr lang="ru-RU" sz="2400" b="1" dirty="0" err="1" smtClean="0"/>
              <a:t>Аменемоп</a:t>
            </a:r>
            <a:r>
              <a:rPr lang="ru-RU" sz="2400" b="1" dirty="0" smtClean="0"/>
              <a:t> говорил, что любой, ходящий по земле, должен проявлять сострадание и заботу к любому, кто болен, стар или имеет физические недостатки.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6" name="Picture 2" descr="C:\Documents and Settings\user\Рабочий стол\история\Egipetskiy-sfinks_4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214950"/>
            <a:ext cx="956002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афр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04" cy="6536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0026"/>
            <a:ext cx="828680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Накладная металлическая бородка фараонов была не просто модным аксессуаром. Тем самым они уподоблялись Осирису, бога загробного мира. Только он имел право судить. А так как цари долины Нила тоже имели такую бородку — то и они могли.</a:t>
            </a:r>
            <a:br>
              <a:rPr lang="ru-RU" sz="2400" b="1" dirty="0" smtClean="0"/>
            </a:br>
            <a:r>
              <a:rPr lang="ru-RU" sz="2400" b="1" dirty="0" smtClean="0"/>
              <a:t>Египтяне были гениальными инженерами и математиками. Доказательства этому обнаруживаются чуть ли не каждый год. Так, Великие пирамиды Гизы стоят идентично расположению звёзд в Поясе Ориона.</a:t>
            </a:r>
            <a:br>
              <a:rPr lang="ru-RU" sz="2400" b="1" dirty="0" smtClean="0"/>
            </a:br>
            <a:r>
              <a:rPr lang="ru-RU" sz="2400" b="1" dirty="0" smtClean="0"/>
              <a:t>Фараоны очень не любили любое вмешательство в их личное пространство. Так, согласно летописям, некоторые властители держали при дворе особых слуг, которые обмазывались мёдом и привлекали мух и ос, дабы те не доставали фараонов. Текучка кадров на такой должности, стоит думать, была весьма высокой.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е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28700"/>
            <a:ext cx="6096000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428604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Карта Египта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2968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Древние египтяне проводили свободное время за настольными играми. И простые рабочие, и богатые вельможи. Гигиена и чистота тела были крайне важны для жителей долины Нила. И мужчины, и женщины тщательно брили тела и пользовались ароматическими маслами. Нет ничего удивительного в том, что наиболее пахучие духи и мощные ароматы использовались придворными и самими фараонами. Поэтому богатых людей можно было учуять за несколько сотен метров.</a:t>
            </a:r>
            <a:br>
              <a:rPr lang="ru-RU" sz="2400" b="1" dirty="0" smtClean="0"/>
            </a:br>
            <a:r>
              <a:rPr lang="ru-RU" sz="2400" b="1" dirty="0" smtClean="0"/>
              <a:t>Нил был частью культуры египтян и почитался как священная река. Египетские женщины были равны в правах с мужчинами в повседневной жизни. Правила не распространялись на чисто «мужские» профессии вроде каменщиков, грузчиков и так далее. Женщины могли владеть личной собственностью, выбирать с кем жить, за кого выходить замуж (и разводиться). Также женщины могли свободно путешествовать и совершать любые покупки.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egypt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4522541" cy="6286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Карта Древнего Египта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072494" cy="7252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Знаменитые древнеегипетские иероглифы выглядели солидно, но их написание или выбивание на камне было делом дорогим и затратным. Чаще всего их использовали на надгробиях и в усыпальницах. В повседневной жизни египтяне использовали скорописный вариант иероглифической письменности. Пирамида Хеопса в Гизе является одним из самых знаменитых строений в мире. Она создана из 2,5 миллиона известняковых блоков, каждый из которых весил в среднем 2,6 тонны. Общая масса пирамиды — 6,3 миллиона тонн. Один из самых известных фараонов, </a:t>
            </a:r>
            <a:r>
              <a:rPr lang="ru-RU" sz="2400" b="1" dirty="0" err="1" smtClean="0"/>
              <a:t>Рамзес</a:t>
            </a:r>
            <a:r>
              <a:rPr lang="ru-RU" sz="2400" b="1" dirty="0" smtClean="0"/>
              <a:t> II Великий, правил фараоном на протяжении 60 лет. Согласно летописям, у него было более 100 детей, и он умер в возрасте 90 лет. Для того периода это была действительно долгая жизнь. В переводе с древнеегипетского языка «фараон» значит «великий дом». На заре существования Египта так обозначали дворец, власть и все имущество повелителя.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пу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600075"/>
            <a:ext cx="8543925" cy="56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Пустыня</a:t>
            </a:r>
            <a:endParaRPr lang="ru-RU" sz="2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</TotalTime>
  <Words>755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mou</dc:creator>
  <cp:lastModifiedBy>Admin</cp:lastModifiedBy>
  <cp:revision>33</cp:revision>
  <dcterms:created xsi:type="dcterms:W3CDTF">2017-10-06T04:08:27Z</dcterms:created>
  <dcterms:modified xsi:type="dcterms:W3CDTF">2021-09-02T19:09:12Z</dcterms:modified>
</cp:coreProperties>
</file>