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1" r:id="rId7"/>
    <p:sldId id="258" r:id="rId8"/>
    <p:sldId id="259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Налоговое право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fontAlgn="ctr"/>
            <a:r>
              <a:rPr lang="ru-RU" b="1" dirty="0" smtClean="0">
                <a:solidFill>
                  <a:schemeClr val="tx1"/>
                </a:solidFill>
              </a:rPr>
              <a:t>Подготовка </a:t>
            </a:r>
            <a:r>
              <a:rPr lang="ru-RU" b="1" dirty="0" smtClean="0">
                <a:solidFill>
                  <a:schemeClr val="tx1"/>
                </a:solidFill>
              </a:rPr>
              <a:t>к ГИА-9,11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учителя истории и обществознания Максимовой Ю.М.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57" t="13469" r="23693" b="15819"/>
          <a:stretch>
            <a:fillRect/>
          </a:stretch>
        </p:blipFill>
        <p:spPr bwMode="auto">
          <a:xfrm>
            <a:off x="609601" y="152401"/>
            <a:ext cx="8262256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53" t="11785" r="20537" b="20870"/>
          <a:stretch>
            <a:fillRect/>
          </a:stretch>
        </p:blipFill>
        <p:spPr bwMode="auto">
          <a:xfrm>
            <a:off x="228600" y="313386"/>
            <a:ext cx="8641080" cy="61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09" t="11785" r="15275" b="12452"/>
          <a:stretch>
            <a:fillRect/>
          </a:stretch>
        </p:blipFill>
        <p:spPr bwMode="auto">
          <a:xfrm>
            <a:off x="228600" y="345249"/>
            <a:ext cx="8871431" cy="582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53" t="10102" r="18432" b="44441"/>
          <a:stretch>
            <a:fillRect/>
          </a:stretch>
        </p:blipFill>
        <p:spPr bwMode="auto">
          <a:xfrm>
            <a:off x="677333" y="381000"/>
            <a:ext cx="803486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53" t="16836" r="22641" b="9085"/>
          <a:stretch>
            <a:fillRect/>
          </a:stretch>
        </p:blipFill>
        <p:spPr bwMode="auto">
          <a:xfrm>
            <a:off x="304801" y="206514"/>
            <a:ext cx="8638308" cy="55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Налоги.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Функции налогов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Виды налогов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Права и обязанности налогоплательщиков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Налоговые службы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Знать статьи налогового кодекса: ст.13-15, 21,23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Налоговый кодекс РФ – 1 января 1999 года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164"/>
            <a:ext cx="5486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91" y="533400"/>
            <a:ext cx="870690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41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Налоговое право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Налоговое право</dc:title>
  <dc:creator>Admin</dc:creator>
  <cp:lastModifiedBy>Admin</cp:lastModifiedBy>
  <cp:revision>4</cp:revision>
  <dcterms:modified xsi:type="dcterms:W3CDTF">2021-09-02T16:46:08Z</dcterms:modified>
</cp:coreProperties>
</file>