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7" r:id="rId2"/>
    <p:sldId id="260" r:id="rId3"/>
    <p:sldId id="276" r:id="rId4"/>
    <p:sldId id="258" r:id="rId5"/>
    <p:sldId id="262" r:id="rId6"/>
    <p:sldId id="268" r:id="rId7"/>
    <p:sldId id="269" r:id="rId8"/>
    <p:sldId id="270" r:id="rId9"/>
    <p:sldId id="273" r:id="rId10"/>
    <p:sldId id="272" r:id="rId11"/>
    <p:sldId id="271" r:id="rId12"/>
    <p:sldId id="267" r:id="rId13"/>
    <p:sldId id="274" r:id="rId14"/>
    <p:sldId id="275" r:id="rId15"/>
    <p:sldId id="266" r:id="rId16"/>
    <p:sldId id="265" r:id="rId17"/>
    <p:sldId id="264" r:id="rId18"/>
    <p:sldId id="263" r:id="rId19"/>
    <p:sldId id="257" r:id="rId20"/>
    <p:sldId id="259" r:id="rId21"/>
    <p:sldId id="26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866D66-9589-4186-8C28-31FD534E119E}" type="datetimeFigureOut">
              <a:rPr lang="ru-RU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89B238-49E2-4753-B660-DFE8FBE76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4292C8-88B0-4820-B47E-C16977C623E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CB480B-19D7-4803-B09F-40223429BA2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13AABC-596D-449F-B1E2-CB2E9A5461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2241F5-2564-4EF0-865E-C0021760ED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6E35C-FEF4-413B-99BA-47098CDF28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44B63A-4F7C-4FE8-9AB1-B4CAE3899E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DAD65-C86A-4A56-B7FB-E47C40D20C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CCDD6E-9F1F-4921-93A2-055DC7B55F4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65722E-BA59-4114-A3D9-902DF32C0F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0F405B-A350-4A44-A965-382CDD8458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55C44C-90F3-4D6B-84DB-4B3E95AE92D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B93388-B7EE-431B-BDB6-292609C502A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8CDD5C-29C1-4051-870B-B881564B728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4CCD42-2CF9-42C5-B05D-F84FD4C8AD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8E385F-463B-4B8B-BA55-B095C8BE08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3DD640-9458-4724-A2CF-057DB07AFE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7249E6-5C8A-4519-845B-92B8B0E440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9A6B97-61F5-4BC0-8A7F-E3A4C9C0F8E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F51F-907A-4E4C-B7F2-E8EF8761AA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01F5C3-5F15-45AD-A2B5-3D8C86E3E1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91ADE6-AC9D-4F77-B8A3-2B97069CA0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B420683-A124-461E-8906-D5CFDEAD9C96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EF35B6B-1611-41E3-82F3-9CD6DCE75A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0A71EB-7062-4422-846B-CC650B6AA078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AE0F41-B444-4BA7-9A0A-1D51D0550B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43CC17E7-8838-4544-8BD2-BBB31F08B90D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5812150-DBBC-4514-8209-76FF961344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28D9E1-7602-4C44-8791-108C1BBD0143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ED25F9-8525-4D20-837D-94035EDA2C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08EB0B4-7F18-455E-92C5-DA5CC50F53A6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DEE9D9F1-DFD4-47FE-913C-E827D8BF82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EBA425-DD76-451B-AB19-E18D2BB48A61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55C8C6-BF8F-428D-9A0E-DD63DA26C5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41BB79-5782-4E14-9427-6F56E5501A2A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AB3411-F08D-4C5B-BCA3-EBE05F331B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26D7C5-46F8-4543-9441-CACFDE49D2D7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EA70BF-3AB9-499E-8E81-2FC4F52EE0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BC2669B-8DEB-4743-8A7E-2D87E32A6CFE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A5EC3B-22C2-4F2C-88ED-49751F6DC5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61523B-1881-4CA3-A28D-B5C67F557C2B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4C7F7E-90D0-4699-B690-0DB553AC5C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3218D6-0710-472D-A2F5-E2B773BE4230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17E3D9-91E4-423E-B338-5229BDF98B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025F841-F72B-4AD3-ADE3-7A6B4B553E8C}" type="datetimeFigureOut">
              <a:rPr lang="ru-RU" smtClean="0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1C35F29-5B4E-402B-B58D-BBEBCE41E5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1613"/>
            <a:ext cx="4181475" cy="35417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04775" y="6537325"/>
            <a:ext cx="8783638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1700" y="1047750"/>
            <a:ext cx="3322638" cy="3322638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3" y="4791075"/>
            <a:ext cx="2243137" cy="1377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45005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>
              <a:buNone/>
            </a:pPr>
            <a:r>
              <a:rPr lang="ru-RU" b="1" dirty="0" smtClean="0"/>
              <a:t>Практическая работа по подготовке к ГИА-11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учителя истории и обществознания Максимовой Ю.М.</a:t>
            </a:r>
            <a:endParaRPr lang="ru-RU" dirty="0" smtClean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:\Documents and Settings\Leonid\Рабочий стол\6 кл егэ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" y="123825"/>
            <a:ext cx="9001125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85113" y="6021388"/>
            <a:ext cx="1258887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2134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1613" y="5661025"/>
            <a:ext cx="1322387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284163" y="620713"/>
            <a:ext cx="82089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А8. Прочтите отрывок из сочинения историка и укажите название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документа, о котором идет речь.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«Чины разделялись в этой росписи на 14 классов, начиная с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генерал-адмирала, фельдмаршала, великого канцлера, до прапорщика и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морского и канцелярского комиссара. Но сыновья вельмож не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пользовались наравне с дочерьми преимуществами отцовских чинов.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Всякий солдат, дослужившийся до штаб-офицерского чина, делался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дворянином, и ему нельзя было отказать в патенте и гербе, и наоборот,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знатнейший боярин, опозоренный наказанием, понижался в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простолюдины».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	«Судебник»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	«Строевое уложение»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	«Генеральный регламент»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	«Табель о рангах»</a:t>
            </a:r>
          </a:p>
        </p:txBody>
      </p:sp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7740650" y="6237288"/>
            <a:ext cx="1127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4.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557213" y="692150"/>
            <a:ext cx="8137525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ВЗ. Напишите фамилию руководителя восстания, о котором идет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речь в историческом документе.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«...Овладев без всякого боя такой большой силой, [он] выдал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каждому из них за два месяца жалованье, пообещав вперед свободу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грабить и убивать по их желанию, и прибавил: "За дело, братцы! Ныне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отомстите тиранам, которые до сих пор держали вас в неволе хуже, чем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турки или язычники. Я пришел дать всем вам свободу и избавление, вы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будете моими братьями и детьми, и вам будет так хорошо, как и мне, -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будьте только мужественны и оставайтесь верны". После этих слов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готов был итти за него на смерть и все крикнули в один голос: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"Многая лета нашему батьке. Пусть он победит всех бояр, князей и все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подневольные страны!" Это известие испугало господина Прозоровского,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опасался за Астрахань, ибо глупый народ начал роптать и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высказывать похвалы разбойнику, и во всех городах той местности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начались такие волнения и каждый миг приходилось со страхом ждать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ужасного кровопролития».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23188" y="5519738"/>
            <a:ext cx="1420812" cy="627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Разин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1613" y="5264150"/>
            <a:ext cx="13223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22300" y="404813"/>
            <a:ext cx="36734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А6. Какие из названных мероприятий относятся к</a:t>
            </a:r>
          </a:p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внутренней политике Екатерины II?</a:t>
            </a:r>
          </a:p>
          <a:p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создание Вольного экономического общества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образование Негласного комитета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создание Государственного совета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образование Верховного тайного совета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48600" y="5732463"/>
            <a:ext cx="1223963" cy="100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235,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1,1.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716463" y="476250"/>
            <a:ext cx="37433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А7. Что из названного относится к последствиям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отмены в 1682 г. местничества?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консолидация дворянства и укрепление его позиций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слияние вотчины и поместий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право участия в Земских соборах черносошных крестьян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секуляризация церковных земель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5650" y="3065463"/>
            <a:ext cx="360045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В2. Какие три из названных ниже понятий, терминов характеризуют развитие русской культуры в XVIII в.? 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модерн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сентиментализм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классицизм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мирискуссники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барокко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6) передвижники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16463" y="3573463"/>
            <a:ext cx="34909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А5. Кто из названных лиц был автором памятника Петру I в Петербурге — знаменитого «Медного всадника»?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Э. Фальконе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Ф. Шубин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М. Козловский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П. Клодт</a:t>
            </a: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659438"/>
            <a:ext cx="13223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:\Documents and Settings\Leonid\Рабочий стол\6 кл егэ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938" y="285750"/>
            <a:ext cx="7304088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85113" y="5805488"/>
            <a:ext cx="1150937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2145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3663" y="5259388"/>
            <a:ext cx="132238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:\Documents and Settings\Leonid\Рабочий стол\6 кл егэ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333375"/>
            <a:ext cx="8970962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915275" y="5670550"/>
            <a:ext cx="115252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БВГА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1613" y="5300663"/>
            <a:ext cx="13223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:\Documents and Settings\Leonid\Рабочий стол\6 кл егэ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260350"/>
            <a:ext cx="735806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85113" y="5732463"/>
            <a:ext cx="10795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5432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7325" y="5222875"/>
            <a:ext cx="13223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542925" y="476250"/>
            <a:ext cx="8208963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А8. Прочтите отрывок из сочинения немецкого путешественника и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укажите период, о котором идет речь.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«Оба они, правда, сидят на троне, но ни один из них ничего не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решает, а царевна обдумывает все с магнатами, после чего решение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публикуется - опять же от имени обоих царей... Она сестра обоих царей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отцу, но мать не у всех одна... Она одарена высоким княжеским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разумением... К тому же природа создала старшего царя не очень ладно: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плохо видит, слышит и говорит. Зато младший царь природой одарен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весьма щедро, он очень охотно занимается всеми высококняжескими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упражнениями и добродетелями, но еще очень молод, ведь ему нет и 14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лет, а старшему только что минуло 22». 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	1676-1682 гг.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	1682-1725 гг.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	1682-1689 гг.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	1700-1721 гг.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69275" y="5589588"/>
            <a:ext cx="576263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5157788"/>
            <a:ext cx="13223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92003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А7. Прочтите отрывок из труда историка В. О. Ключевского и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укажите, с именем какого монарха связана деятельность названных в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источнике лиц.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«Из всего нравственного запаса, почерпнутого древней Русью из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христианства, Ртищев воспитал в себе наиболее трудную и наиболее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сродную древнерусскому человеку доблесть - смиренномудрие...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Миролюбивый и доброжелательный, он не выносил вражды, злобы,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ладил со всеми выдающимися дельцами своего времени: и с Ординым-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Нащокиным, и с Никоном, и с Аввакумом, и со Славинецким, и с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Полоцким при всем несходстве их характеров и направлений, старался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удержать староверов и никониан в области богословской мысли,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книжного спора, не допуская их до церковного раздора».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	Петра I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	Алексея Михайловича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	Бориса Годунова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	Александра I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78788" y="5651500"/>
            <a:ext cx="50482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0800" y="5157788"/>
            <a:ext cx="13223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404813"/>
            <a:ext cx="77041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А6. Прочтите отрывок из документа и укажите период, о котором идет речь.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«Псковские же жители, не зная, что делать и к кому примкнуть, не надеясь ни на чью помощь, поскольку в Москве были литовцы, а 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Новгороде немцы, окруженные со всех сторон, они порешили призвать к себе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лжецаря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О, это последнее безумие! прежде клялись не слушать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лжецаря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 подчиняться ему, потом же сами послали выборных от всех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сословий бить ему челом и повинную послали».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опричнина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Смута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феодальная раздробленность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дворцовые перевороты</a:t>
            </a:r>
          </a:p>
        </p:txBody>
      </p:sp>
      <p:sp>
        <p:nvSpPr>
          <p:cNvPr id="51203" name="Прямоугольник 2"/>
          <p:cNvSpPr>
            <a:spLocks noChangeArrowheads="1"/>
          </p:cNvSpPr>
          <p:nvPr/>
        </p:nvSpPr>
        <p:spPr bwMode="auto">
          <a:xfrm>
            <a:off x="7458075" y="5491163"/>
            <a:ext cx="1127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2.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8075" y="5084763"/>
            <a:ext cx="13176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404813"/>
            <a:ext cx="36004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А1. Годы: 1497, 1581, 1597, 1649 - отражают основные этапы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борьбы России за выход к морю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образования Российского централизованного государства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борьбы Руси с Золотой Ордой за независимость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закрепощения крестьян</a:t>
            </a: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93675" y="6040438"/>
            <a:ext cx="73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4. </a:t>
            </a:r>
          </a:p>
          <a:p>
            <a:r>
              <a:rPr lang="ru-RU" sz="1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1. </a:t>
            </a:r>
          </a:p>
          <a:p>
            <a:r>
              <a:rPr lang="ru-RU" sz="1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3. </a:t>
            </a:r>
          </a:p>
          <a:p>
            <a:r>
              <a:rPr lang="ru-RU" sz="1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1.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25488" y="3413125"/>
            <a:ext cx="36306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А2. Земли, с которых выплачивалось «государево тягло» в XV-XVI вв., назывались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черными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удельными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белыми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частновладельческими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16463" y="404813"/>
            <a:ext cx="38163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А4. Что было одной из причин Смуты (конец XVI - начало XVII в.)?</a:t>
            </a:r>
          </a:p>
          <a:p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окончательное закрепощение крестьян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введение подушной подати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разорение страны в период опричнины и Ливонской войны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присоединение к Москве Великого Новгорода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02175" y="2921000"/>
            <a:ext cx="34702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А5. Согласно указу о «заповедных летах» 1581 г.</a:t>
            </a:r>
          </a:p>
          <a:p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крестьянам запрещалось уходить от владельцев в течение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объявленных лет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устанавливался единый срок для перехода крестьян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устанавливалось право помещиков судить своих крестьян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помещикам запрещалось продавать крепостных крестьян без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" y="5735638"/>
            <a:ext cx="13128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:\Documents and Settings\Leonid\Рабочий стол\6 кл егэ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61563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12088" y="5732463"/>
            <a:ext cx="1081087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4231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5229225"/>
            <a:ext cx="13223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:\Documents and Settings\Leonid\Рабочий стол\6 кл егэ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8" y="260350"/>
            <a:ext cx="91138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327900" y="5373688"/>
            <a:ext cx="1439863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ВГБА</a:t>
            </a: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5118100"/>
            <a:ext cx="13223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476250"/>
            <a:ext cx="360045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А7. Что из названного относится к итогам Смоленской войны (1632-1634 гг.)?</a:t>
            </a:r>
          </a:p>
          <a:p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возвращение России Смоленска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отказ королевича Владислава от прав на русский престол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включение в состав России Левобережной Украины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заключение «вечного мира» с Польшей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01013" y="6381750"/>
            <a:ext cx="93503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2,3,3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55650" y="3278188"/>
            <a:ext cx="36718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А6. Какие из названных явлений политической жизни XVII в. свидетельствовали о перерастании монархии сословно -представительной в самодержавную?</a:t>
            </a:r>
          </a:p>
          <a:p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учреждение патриаршества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начало деятельности Земских соборов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прекращение созыва Земских соборов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реформы Избранной рады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16463" y="476250"/>
            <a:ext cx="395922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А8. Прочтите отрывок из сочинения современного историка и назовите имя монарха, о котором идет речь.</a:t>
            </a:r>
          </a:p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«Он вывез из Европы не только знания, впечатления, трудовые мозоли, но и идею, которую для себя сформулировал предельно просто: чтобы сделать Россию столь же сильной, как и великие державы Европы, необходимо как можно быстрее перенять у</a:t>
            </a:r>
          </a:p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Запада все необходимое. Именно тогда окончательно оформилась ориентация на западноевропейскую модель жизни, и это означало автоматически отрицание жизни старой России, последовательное и порой</a:t>
            </a:r>
          </a:p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ожесточенное неприятие, разрушение старого, ненавистного...»</a:t>
            </a:r>
          </a:p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Александр I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Александр II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Петр I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Петр III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5749925"/>
            <a:ext cx="13176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404813"/>
            <a:ext cx="36718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А7. Какие из перечисленных органов власти и должностных лиц существовали в России во второй половине XVI в.?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 Государственная дума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Боярская дума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Земский собор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Г) земские старосты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Д) губернаторы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Е) вече</a:t>
            </a:r>
          </a:p>
          <a:p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Укажите верный ответ.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	АБД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	БВГ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	БГЕ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	ВГД</a:t>
            </a: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185738" y="5656263"/>
            <a:ext cx="1184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2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4. 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2.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43438" y="260350"/>
            <a:ext cx="35639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А1. Позднее других произошло событие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восстание под руководством Ивана Болотникова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начало проведения церковной реформы патриарха Никона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восстание под руководством Хлопка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«поход за зипунами» Степана Разина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16463" y="3573463"/>
            <a:ext cx="36353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А2. Результат решений Переяславской рады 1654 г.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создание Запорожской Сечи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воссоединение Украины с Россией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начало освободительного движения на Украине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упразднение казачьего самоуправления и гетманства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5661025"/>
            <a:ext cx="13176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476250"/>
            <a:ext cx="36718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АЗ. В XVII в. в России появилась форма организации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промышленного производства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фабрика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монополия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мануфактура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верфь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7959725" y="5880100"/>
            <a:ext cx="960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3. </a:t>
            </a:r>
          </a:p>
          <a:p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2. </a:t>
            </a:r>
          </a:p>
          <a:p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4. </a:t>
            </a:r>
          </a:p>
          <a:p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2.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4213" y="2924175"/>
            <a:ext cx="36718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А4. Основные положения Соборного уложения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создание Монастырского приказа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введение бессрочного сыска беглых крестьян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освобождение ремесленников, принадлежавших монастырям, от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уплаты налогов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признание за дворянами права передачи поместья по наследству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43438" y="452438"/>
            <a:ext cx="35639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А5. Название «ясачные люди» относится к</a:t>
            </a:r>
          </a:p>
          <a:p>
            <a:endParaRPr lang="ru-RU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сибирским и амурским казакам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черносошным крестьянам Севера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сборщикам дани, приходившим на Русь из других земель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нерусскому населению Сибири и Дальнего Востока,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выплачивавшему натуральные подати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16463" y="3317875"/>
            <a:ext cx="34909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А6. Появление мануфактур в XVII в. свидетельствовало о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господстве феодальных отношений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зарождении капиталистических отношений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продолжении процесса закрепощения крестьян</a:t>
            </a: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превращении России в передовую промышленную державу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7325" y="5748338"/>
            <a:ext cx="13223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476250"/>
            <a:ext cx="36004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А1. Какие из названных дат связаны с царствованием Елизаветы Петровны?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1682-1725 гг.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1741-1761 гг.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1730-1740 гг.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1762-1796 гг.</a:t>
            </a:r>
          </a:p>
        </p:txBody>
      </p:sp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8101013" y="5818188"/>
            <a:ext cx="8509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3. </a:t>
            </a:r>
          </a:p>
          <a:p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1. </a:t>
            </a:r>
          </a:p>
          <a:p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4. </a:t>
            </a:r>
          </a:p>
          <a:p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3.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39775" y="2924175"/>
            <a:ext cx="36163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А2. К памятникам архитектуры XVIII в. Относится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Петропавловский собор в Санкт-Петербурге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Успенский собор Московского Кремля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храм Василия Блаженного в Москве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храм Святой Софии в Новгороде Великом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16463" y="476250"/>
            <a:ext cx="34893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АЗ. К числу органов государственной власти, созданных при Петре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I, относится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Государственный совет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Земский собор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Верховный тайный совет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Синод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16463" y="3048000"/>
            <a:ext cx="37433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А4. Реформы Петра I в области государственного управления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привели к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выборности государственных органов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усилению влияния родовитого боярства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ликвидации приказной системы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упразднению сословного строя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275" y="5910263"/>
            <a:ext cx="1317625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404813"/>
            <a:ext cx="3743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А5. Какое из приведенных ниже понятий связано с эпохой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дворцовых переворотов в России?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«хованщина»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«Смута»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«опричнина»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«бироновщина»</a:t>
            </a: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107950" y="5905500"/>
            <a:ext cx="850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4. </a:t>
            </a:r>
          </a:p>
          <a:p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2. </a:t>
            </a:r>
          </a:p>
          <a:p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3. </a:t>
            </a:r>
          </a:p>
          <a:p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4.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55650" y="3357563"/>
            <a:ext cx="36004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А6. Резкое ухудшение положения крестьян и городских низов в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начале XVIII в. было вызвано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церковным расколом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изменением податной системы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появлением медных денег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установлением налога на соль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16463" y="404813"/>
            <a:ext cx="34194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А4. Реформы Петра I в области государственного управления привели к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выборности государственных органов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усилению влияния родовитого боярства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ликвидации приказной системы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упразднению сословного строя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16463" y="3832225"/>
            <a:ext cx="349091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А5. Какое из приведенных ниже понятий связано с эпохой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дворцовых переворотов в России?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«хованщина»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«Смута»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«опричнина»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«бироновщина»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72150"/>
            <a:ext cx="13223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684213" y="476250"/>
            <a:ext cx="36718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А6. Резкое ухудшение положения крестьян и городских низов в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начале XVIII в. было вызвано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церковным расколом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изменением податной системы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появлением медных денег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установлением налога на соль</a:t>
            </a:r>
          </a:p>
        </p:txBody>
      </p:sp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107950" y="6340475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ВАГБ </a:t>
            </a: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4643438" y="476250"/>
            <a:ext cx="35639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А7. Что из перечисленного ниже относится к последствиям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социально-экономических преобразований Петра I?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 активизация социальной мобильности населения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исчезновение различий между вотчиной и поместьем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исчезновение «белых слобод»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Г) окончательное закрепощение крестьян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Д) рост налогообложения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Е) образование монополий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Укажите верный ответ.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	АБД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	АВГ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	БГЕ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	ВГД</a:t>
            </a: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8388350" y="5972175"/>
            <a:ext cx="35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>
              <a:latin typeface="Calibri" pitchFamily="34" charset="0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3988" y="5659438"/>
            <a:ext cx="13223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Прямоугольник 5"/>
          <p:cNvSpPr>
            <a:spLocks noChangeArrowheads="1"/>
          </p:cNvSpPr>
          <p:nvPr/>
        </p:nvSpPr>
        <p:spPr bwMode="auto">
          <a:xfrm>
            <a:off x="377825" y="2924175"/>
            <a:ext cx="404971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В2. Расположите события в хронологическом порядке события.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Запишите буквы, которыми обозначены события, в правильной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последовательности в таблицу.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 начало царствования Петра I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провозглашение России империей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принятие Соборного уложения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Г) начало Северной войны</a:t>
            </a:r>
          </a:p>
        </p:txBody>
      </p: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8" y="5876925"/>
            <a:ext cx="1322387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404813"/>
            <a:ext cx="36718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Понятие «политика просвещенного абсолютизма» связано с царствованием: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Павла 1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Анны Иоанновны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Екатерины 11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Алексея Михайловича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23225" y="6197600"/>
            <a:ext cx="9366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3, 3, 13245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49813" y="5589588"/>
          <a:ext cx="3179228" cy="228600"/>
        </p:xfrm>
        <a:graphic>
          <a:graphicData uri="http://schemas.openxmlformats.org/drawingml/2006/table">
            <a:tbl>
              <a:tblPr firstRow="1" firstCol="1" bandRow="1"/>
              <a:tblGrid>
                <a:gridCol w="794807"/>
                <a:gridCol w="794807"/>
                <a:gridCol w="794807"/>
                <a:gridCol w="794807"/>
              </a:tblGrid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6170" algn="l"/>
                          <a:tab pos="1758950" algn="l"/>
                          <a:tab pos="2421255" algn="l"/>
                          <a:tab pos="3082925" algn="l"/>
                          <a:tab pos="373570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6170" algn="l"/>
                          <a:tab pos="1758950" algn="l"/>
                          <a:tab pos="2421255" algn="l"/>
                          <a:tab pos="3082925" algn="l"/>
                          <a:tab pos="373570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6170" algn="l"/>
                          <a:tab pos="1758950" algn="l"/>
                          <a:tab pos="2421255" algn="l"/>
                          <a:tab pos="3082925" algn="l"/>
                          <a:tab pos="373570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06170" algn="l"/>
                          <a:tab pos="1758950" algn="l"/>
                          <a:tab pos="2421255" algn="l"/>
                          <a:tab pos="3082925" algn="l"/>
                          <a:tab pos="373570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16463" y="427038"/>
            <a:ext cx="3311525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В1 Расположите в хронологической последовательности исторические события.</a:t>
            </a:r>
            <a:b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Запишите цифры, которыми обозначены исторические события, в правильной последовательности в таблицу.</a:t>
            </a:r>
          </a:p>
          <a:p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Невская битва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реформа Патриарха Никона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свержение ордынского владычества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учреждение Сената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Крымская война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2150" y="2997200"/>
            <a:ext cx="36639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А5. Кто из названных сподвижников Петра I стал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светлейшим князем, «полудержавным властелином, а после смерти царя был лишен чинов и наград и отправлен в ссылку?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Ф.Я. Лефорт	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Ф.М. Апраксин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А.Д. Меншиков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 Б.П. Шереметев</a:t>
            </a:r>
          </a:p>
        </p:txBody>
      </p:sp>
      <p:pic>
        <p:nvPicPr>
          <p:cNvPr id="307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7350" y="5949950"/>
            <a:ext cx="11064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651</TotalTime>
  <Words>1996</Words>
  <Application>Microsoft Office PowerPoint</Application>
  <PresentationFormat>Экран (4:3)</PresentationFormat>
  <Paragraphs>374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42</cp:revision>
  <dcterms:created xsi:type="dcterms:W3CDTF">2012-05-19T15:24:53Z</dcterms:created>
  <dcterms:modified xsi:type="dcterms:W3CDTF">2021-09-02T17:07:26Z</dcterms:modified>
</cp:coreProperties>
</file>