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0" r:id="rId4"/>
    <p:sldId id="261" r:id="rId5"/>
    <p:sldId id="257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ctr">
              <a:buNone/>
            </a:pPr>
            <a:r>
              <a:rPr lang="ru-RU" sz="4000" b="1" dirty="0" smtClean="0"/>
              <a:t>Практическая работа </a:t>
            </a:r>
            <a:r>
              <a:rPr lang="ru-RU" sz="4000" b="1" dirty="0" smtClean="0"/>
              <a:t>по подготовке к ГИА-9,11 </a:t>
            </a:r>
            <a:endParaRPr lang="ru-RU" sz="4000" dirty="0" smtClean="0"/>
          </a:p>
          <a:p>
            <a:pPr algn="ctr">
              <a:buNone/>
            </a:pPr>
            <a:r>
              <a:rPr lang="ru-RU" sz="4000" b="1" dirty="0" smtClean="0"/>
              <a:t>учителя истории и обществознания Максимовой Ю.М.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500" b="25000"/>
          <a:stretch>
            <a:fillRect/>
          </a:stretch>
        </p:blipFill>
        <p:spPr bwMode="auto">
          <a:xfrm>
            <a:off x="0" y="990600"/>
            <a:ext cx="898855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Сравните государство и политическую партию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Относится к политической сфере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Право на создание законов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Наличие определенной политической идеологии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Выражает и представляет интересы населения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0200" y="51816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Черты сходства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Черты различия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Какая функция государства представлена. Объясните, почему эта функция имеет огромное значение.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77000" cy="49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57" t="26938" r="6857" b="4034"/>
          <a:stretch>
            <a:fillRect/>
          </a:stretch>
        </p:blipFill>
        <p:spPr bwMode="auto">
          <a:xfrm>
            <a:off x="228600" y="6096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Семиклассник Федор готовится к экзамену, а его сестра играет в куклы. Сравните 2 вида деятельности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Необходимость соблюдать определенные нормы и правила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Целенаправленная активность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Действия в условной обстановке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Главная цель – времяпрепровождение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90600" y="48006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Черты сходства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Черты различия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Что такое отклоняющееся поведение? Какую опасность для общества оно таит? Сформулируйте две опасности и поясните каждую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3990"/>
            <a:ext cx="5223760" cy="392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50" t="11785" r="20537" b="42757"/>
          <a:stretch>
            <a:fillRect/>
          </a:stretch>
        </p:blipFill>
        <p:spPr bwMode="auto">
          <a:xfrm>
            <a:off x="838199" y="685800"/>
            <a:ext cx="804333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Сравните государство и политическую партию</vt:lpstr>
      <vt:lpstr>Какая функция государства представлена. Объясните, почему эта функция имеет огромное значение.</vt:lpstr>
      <vt:lpstr>Слайд 5</vt:lpstr>
      <vt:lpstr>Семиклассник Федор готовится к экзамену, а его сестра играет в куклы. Сравните 2 вида деятельности</vt:lpstr>
      <vt:lpstr>Что такое отклоняющееся поведение? Какую опасность для общества оно таит? Сформулируйте две опасности и поясните каждую.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2021-09-02T16:59:56Z</dcterms:modified>
</cp:coreProperties>
</file>