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ctr">
              <a:buNone/>
            </a:pPr>
            <a:r>
              <a:rPr lang="ru-RU" b="1" dirty="0" smtClean="0"/>
              <a:t>Практическая работа по подготовке </a:t>
            </a:r>
            <a:endParaRPr lang="ru-RU" b="1" dirty="0" smtClean="0"/>
          </a:p>
          <a:p>
            <a:pPr algn="ctr" fontAlgn="ctr">
              <a:buNone/>
            </a:pPr>
            <a:r>
              <a:rPr lang="ru-RU" b="1" dirty="0" smtClean="0"/>
              <a:t>к </a:t>
            </a:r>
            <a:r>
              <a:rPr lang="ru-RU" b="1" dirty="0" smtClean="0"/>
              <a:t>ГИА-9,11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учителя истории и обществознания Максимовой Ю.М.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В государстве </a:t>
            </a:r>
            <a:r>
              <a:rPr lang="ru-RU" i="1" dirty="0" smtClean="0"/>
              <a:t>Z</a:t>
            </a:r>
            <a:r>
              <a:rPr lang="ru-RU" dirty="0" smtClean="0"/>
              <a:t> происходит широкое внедрение инновационных технологий в различные области жизни, активно развиваются наукоёмкие и ресурсосберегающие производства, постоянно возрастает роль науки и образования в жизни общества.</a:t>
            </a:r>
          </a:p>
          <a:p>
            <a:r>
              <a:rPr lang="ru-RU" dirty="0" smtClean="0"/>
              <a:t>В ходе социологических опросов было установлено, что в стране </a:t>
            </a:r>
            <a:r>
              <a:rPr lang="ru-RU" i="1" dirty="0" smtClean="0"/>
              <a:t>Z</a:t>
            </a:r>
            <a:r>
              <a:rPr lang="ru-RU" dirty="0" smtClean="0"/>
              <a:t> в период с 2015 по 2019 г. ежегодно на 15% росла доля учащихся школ, воспользовавшихся правом выбора наиболее удобной формы обучения в соответствии со своими целями и интересами. Школьники и их родители отмечают общую ориентированность системы образования на развитие и становление отношений взаимного уважения учащихся и педагогов, сохранение и укрепление здоровья учеников.</a:t>
            </a:r>
          </a:p>
          <a:p>
            <a:r>
              <a:rPr lang="ru-RU" dirty="0" smtClean="0"/>
              <a:t>Социологические опросы показали, что в стране </a:t>
            </a:r>
            <a:r>
              <a:rPr lang="ru-RU" i="1" dirty="0" smtClean="0"/>
              <a:t>Z</a:t>
            </a:r>
            <a:r>
              <a:rPr lang="ru-RU" dirty="0" smtClean="0"/>
              <a:t> преобладают семьи демократического типа.</a:t>
            </a:r>
          </a:p>
          <a:p>
            <a:r>
              <a:rPr lang="ru-RU" dirty="0" smtClean="0"/>
              <a:t>Государство </a:t>
            </a:r>
            <a:r>
              <a:rPr lang="ru-RU" i="1" dirty="0" smtClean="0"/>
              <a:t>Z</a:t>
            </a:r>
            <a:r>
              <a:rPr lang="ru-RU" dirty="0" smtClean="0"/>
              <a:t> включает в себя восемь территориальных единиц, не обладающих политической самостоятельностью. Законодательную власть осуществляет парламент, а всенародно избираемый глава государства формирует правительство и возглавляет исполнительную власть.</a:t>
            </a:r>
          </a:p>
          <a:p>
            <a:r>
              <a:rPr lang="ru-RU" dirty="0" smtClean="0"/>
              <a:t>К какому типу относится общество </a:t>
            </a:r>
            <a:r>
              <a:rPr lang="ru-RU" i="1" dirty="0" smtClean="0"/>
              <a:t>Z</a:t>
            </a:r>
            <a:r>
              <a:rPr lang="ru-RU" dirty="0" smtClean="0"/>
              <a:t>? Какую тенденцию развития образования иллюстрируют приведённые данные? Что характеризует семью демократического типа? (Приведите любые две характеристики.) Какой факт из условия задачи позволяет сделать вывод, что </a:t>
            </a:r>
            <a:r>
              <a:rPr lang="ru-RU" i="1" dirty="0" smtClean="0"/>
              <a:t>Z</a:t>
            </a:r>
            <a:r>
              <a:rPr lang="ru-RU" dirty="0" smtClean="0"/>
              <a:t> — унитарное государство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обусловлено влияние общества на изменения биосферы? Укажите два фактора и конкретизируйте один из них с помощью примера.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Многие видные </a:t>
            </a:r>
            <a:r>
              <a:rPr lang="ru-RU" dirty="0" smtClean="0"/>
              <a:t>учёные и </a:t>
            </a:r>
            <a:r>
              <a:rPr lang="ru-RU" dirty="0" smtClean="0"/>
              <a:t>общественные деятели полагают</a:t>
            </a:r>
            <a:r>
              <a:rPr lang="ru-RU" dirty="0" smtClean="0"/>
              <a:t>, что </a:t>
            </a:r>
            <a:r>
              <a:rPr lang="ru-RU" dirty="0" smtClean="0"/>
              <a:t>ведущей ценностью современного общества является инновация</a:t>
            </a:r>
            <a:r>
              <a:rPr lang="ru-RU" dirty="0" smtClean="0"/>
              <a:t>. </a:t>
            </a:r>
            <a:r>
              <a:rPr lang="ru-RU" dirty="0" smtClean="0"/>
              <a:t>Основатель компании </a:t>
            </a:r>
            <a:r>
              <a:rPr lang="ru-RU" dirty="0" smtClean="0"/>
              <a:t>«Эппл» Стив Джобс </a:t>
            </a:r>
            <a:r>
              <a:rPr lang="ru-RU" dirty="0" smtClean="0"/>
              <a:t>говорил</a:t>
            </a:r>
            <a:r>
              <a:rPr lang="ru-RU" dirty="0" smtClean="0"/>
              <a:t>: «</a:t>
            </a:r>
            <a:r>
              <a:rPr lang="ru-RU" dirty="0" smtClean="0"/>
              <a:t>Инновация делает лидера</a:t>
            </a:r>
            <a:r>
              <a:rPr lang="ru-RU" dirty="0" smtClean="0"/>
              <a:t>». </a:t>
            </a:r>
            <a:r>
              <a:rPr lang="ru-RU" dirty="0" smtClean="0"/>
              <a:t>Приведите </a:t>
            </a:r>
            <a:r>
              <a:rPr lang="ru-RU" dirty="0" smtClean="0"/>
              <a:t>любые три </a:t>
            </a:r>
            <a:r>
              <a:rPr lang="ru-RU" dirty="0" smtClean="0"/>
              <a:t>аргумента </a:t>
            </a:r>
            <a:r>
              <a:rPr lang="ru-RU" dirty="0" smtClean="0"/>
              <a:t>в </a:t>
            </a:r>
            <a:r>
              <a:rPr lang="ru-RU" dirty="0" smtClean="0"/>
              <a:t>обоснование приведённой </a:t>
            </a:r>
            <a:r>
              <a:rPr lang="ru-RU" dirty="0" smtClean="0"/>
              <a:t>точки </a:t>
            </a:r>
            <a:r>
              <a:rPr lang="ru-RU" dirty="0" smtClean="0"/>
              <a:t>зрения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 дан­ным Все­со­юз­ной пе­ре­пи­си населения, в 1970 г. в СССР про­жи­ва­ли 241 720 тыс. человек. Из них 57 % про­жи­ва­ли в го­ро­дах и 42 % в сель­ской местности. В струк­ту­ре ВВП на долю сель­ско­го хо­зяй­ства (включая охоту и рыболовство) при­хо­ди­лось 16,3 %, на долю про­мыш­лен­но­сти (включая строительство) 45,7 %, на долю сферы услуг (включая торговлю, транс­порт и связь) – 38 %.</a:t>
            </a:r>
          </a:p>
          <a:p>
            <a:r>
              <a:rPr lang="ru-RU" dirty="0" smtClean="0"/>
              <a:t>Какие сферы об­ще­ствен­ной жизни нашли от­ра­же­ние в этих данных?</a:t>
            </a:r>
          </a:p>
          <a:p>
            <a:r>
              <a:rPr lang="ru-RU" dirty="0" smtClean="0"/>
              <a:t>К ка­ко­му ис­то­ри­че­ско­му типу об­ще­ства можно от­не­сти СССР со­глас­но этим ста­ти­сти­че­ским данным?</a:t>
            </a:r>
          </a:p>
          <a:p>
            <a:r>
              <a:rPr lang="ru-RU" dirty="0" smtClean="0"/>
              <a:t>Используя об­ще­ство­вед­че­ские знания, ука­жи­те любые три кри­те­рия вы­де­ле­ния ис­то­ри­че­ских типов общества.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стране Z наблюдается компьютеризация и информатизация общества. Большое количество людей заняты в сфере услуг. Какой тип общества складывается в стране Z? Назовите любые другие три признака, позволяющие сделать такой вывод.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Определите тип общества страны Z, если известно, что больше половины людей занято на промышленном производстве. Назовите две черты данного общества, не названные в задании.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Основу экономики в стране Z составляют микроэлектроника, телекоммуникации, робототехника, производство материалов с заранее заданными свойствами, биотехнологии и др. Всё больше трудоспособного населения находит работу в сфере услуг. Какой тип общества складывается в стране Z? Назовите любые три признака, соответствующих этому типу общества, не упомянутых в тексте задания.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стране Z доминирует стремление к гармонизации отношений общества и природы. В экономике на первый план выдвигается сфера услуг, происходит индивидуализация производства и потребления. Какой тип общества развивается в стране Z? Назовите любые три черты, соответствующие обществу данного типа, не указанные в условии задачи.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стране N быстрыми темпами последние 5 лет идёт развитие промышленности, что приводит к росту числа городов и численности городского населения, проводятся реформы по расширению системы средних и высших учебных заведений.</a:t>
            </a:r>
          </a:p>
          <a:p>
            <a:r>
              <a:rPr lang="ru-RU" dirty="0" smtClean="0"/>
              <a:t>Какой вывод о стадии общественного развития страны N можно сделать, исходя из приведённых данных?</a:t>
            </a:r>
          </a:p>
          <a:p>
            <a:r>
              <a:rPr lang="ru-RU" dirty="0" smtClean="0"/>
              <a:t>На основании каких двух признаков, приведённых в задании, Вы сделали такой вывод? На основании знаний обществоведческого курса назовите две дополнительные отличительные черты данной стадии общественного развития.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437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</cp:revision>
  <dcterms:modified xsi:type="dcterms:W3CDTF">2021-09-02T17:02:56Z</dcterms:modified>
</cp:coreProperties>
</file>