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ctr">
              <a:buNone/>
            </a:pPr>
            <a:r>
              <a:rPr lang="ru-RU" b="1" dirty="0" smtClean="0"/>
              <a:t>Практическая работа по </a:t>
            </a:r>
            <a:r>
              <a:rPr lang="ru-RU" b="1" dirty="0" smtClean="0"/>
              <a:t>подготовке к ГИА-9,11 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учителя истории и обществознания Максимовой Ю.М.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98" t="62294" r="14223" b="4118"/>
          <a:stretch>
            <a:fillRect/>
          </a:stretch>
        </p:blipFill>
        <p:spPr bwMode="auto">
          <a:xfrm>
            <a:off x="1295400" y="914400"/>
            <a:ext cx="720634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98" t="8418" r="11066" b="59593"/>
          <a:stretch>
            <a:fillRect/>
          </a:stretch>
        </p:blipFill>
        <p:spPr bwMode="auto">
          <a:xfrm>
            <a:off x="533400" y="762000"/>
            <a:ext cx="818147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50" t="10102" r="12119" b="56226"/>
          <a:stretch>
            <a:fillRect/>
          </a:stretch>
        </p:blipFill>
        <p:spPr bwMode="auto">
          <a:xfrm>
            <a:off x="533400" y="685800"/>
            <a:ext cx="86182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98" t="18520" r="14223" b="54542"/>
          <a:stretch>
            <a:fillRect/>
          </a:stretch>
        </p:blipFill>
        <p:spPr bwMode="auto">
          <a:xfrm>
            <a:off x="457200" y="762000"/>
            <a:ext cx="84153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50" t="11785" r="14223" b="61277"/>
          <a:stretch>
            <a:fillRect/>
          </a:stretch>
        </p:blipFill>
        <p:spPr bwMode="auto">
          <a:xfrm>
            <a:off x="685800" y="1143000"/>
            <a:ext cx="8267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50" t="13469" r="14223" b="39390"/>
          <a:stretch>
            <a:fillRect/>
          </a:stretch>
        </p:blipFill>
        <p:spPr bwMode="auto">
          <a:xfrm>
            <a:off x="304800" y="6858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50" t="8418" r="14223" b="37706"/>
          <a:stretch>
            <a:fillRect/>
          </a:stretch>
        </p:blipFill>
        <p:spPr bwMode="auto">
          <a:xfrm>
            <a:off x="304800" y="381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50" t="8418" r="14223" b="39390"/>
          <a:stretch>
            <a:fillRect/>
          </a:stretch>
        </p:blipFill>
        <p:spPr bwMode="auto">
          <a:xfrm>
            <a:off x="457200" y="457200"/>
            <a:ext cx="867205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2021-09-02T17:01:15Z</dcterms:modified>
</cp:coreProperties>
</file>