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60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96F4-8B5B-43A0-B7D5-58FA5090FF2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8A2B-6771-4758-A1F9-F9DB92082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96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76CD23-7A79-4F9B-9D1F-0B97E2FBACA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55EA2-D85C-4A4B-B387-EEDAF31177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serosolymp.rudn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985144/8d15b6d3-d2ae-44cd-b779-7e7baa94867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2191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610B4E4-E0B0-4139-8A4C-C89EEBE5512B}"/>
              </a:ext>
            </a:extLst>
          </p:cNvPr>
          <p:cNvSpPr/>
          <p:nvPr/>
        </p:nvSpPr>
        <p:spPr>
          <a:xfrm>
            <a:off x="1002937" y="423175"/>
            <a:ext cx="10160000" cy="5570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/>
              <a:t>Организационный семинар учителей экономики: «Современные подходы к организации учебного процесса на уроках экономики в 2019-2020 учебном году. Инновации в школьном образовании». </a:t>
            </a:r>
            <a:br>
              <a:rPr lang="ru-RU" sz="4000" b="1" dirty="0"/>
            </a:br>
            <a:r>
              <a:rPr lang="ru-RU" sz="4000" b="1" dirty="0"/>
              <a:t>Анализ работы ММО за 2018 – 2019 учебный год.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179976A-1375-4669-9B4D-9A97773FBE40}"/>
              </a:ext>
            </a:extLst>
          </p:cNvPr>
          <p:cNvSpPr/>
          <p:nvPr/>
        </p:nvSpPr>
        <p:spPr>
          <a:xfrm>
            <a:off x="7689347" y="5333325"/>
            <a:ext cx="4244623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Методист-организатор УОиМП 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администрации городского округа г. Бор, 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Максимова Юлия Михайловна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41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235131"/>
            <a:ext cx="966424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/>
              <a:t>Всероссийская олимпиада школьников по экономике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54034" y="1280161"/>
            <a:ext cx="744485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Школьный этап пройдет 30 октября</a:t>
            </a:r>
            <a:endParaRPr lang="ru-RU" sz="3200" b="1" dirty="0"/>
          </a:p>
        </p:txBody>
      </p:sp>
      <p:pic>
        <p:nvPicPr>
          <p:cNvPr id="5" name="Picture 2" descr="C:\Users\Acer\Desktop\Семинары в ИМЦ\Без име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696" y="2086324"/>
            <a:ext cx="6321046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661248"/>
            <a:ext cx="7061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4000" b="1" dirty="0" smtClean="0">
                <a:solidFill>
                  <a:srgbClr val="FF0000"/>
                </a:solidFill>
                <a:hlinkClick r:id="rId3"/>
              </a:rPr>
              <a:t>http://vserosolymp.rudn.ru/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6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49" y="613954"/>
            <a:ext cx="5930537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Методическое письмо по преподаванию экономических дисциплин в образовательных организациях Нижегородской области в 2019-2020 учебном году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Ð¸Ð¶ÐµÐ³Ð¾ÑÐ¾Ð´ÑÐºÐ¸Ð¹ Ð¸Ð½ÑÑÐ¸ÑÑÑ ÑÐ°Ð·Ð²Ð¸ÑÐ¸Ñ Ð¾Ð±ÑÐ°Ð·Ð¾Ð²Ð°Ð½Ð¸Ñ - Ð»Ð°ÑÑÐµÐ°Ñ ÐºÐ¾Ð½ÐºÑÑÑÐ° Â«ÐÑÑÑÐ¸Ðµ ÑÑÐµÐ±Ð½ÑÐµ ÑÐµÐ½ÑÑÑ Ð Ð¾ÑÑÐ¸Ð¹ÑÐºÐ¾Ð¹ Ð¤ÐµÐ´ÐµÑÐ°ÑÐ¸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905" y="3148464"/>
            <a:ext cx="6140723" cy="305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597" y="391886"/>
            <a:ext cx="655557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Финансовая грамотность</a:t>
            </a:r>
            <a:endParaRPr lang="ru-RU" sz="4000" b="1" dirty="0"/>
          </a:p>
        </p:txBody>
      </p:sp>
      <p:pic>
        <p:nvPicPr>
          <p:cNvPr id="18434" name="Picture 2" descr="https://kurgan.ru/media/post/13506/b4bbbb15c6bb51d47db4d9b348809c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238" y="1152661"/>
            <a:ext cx="8593448" cy="5420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5" y="892884"/>
            <a:ext cx="10085295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Анализ работы ММО по экономике за 2018-2019 учебный год. Корректировка плана работы на 2019-2020 учебный год.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r>
              <a:rPr lang="ru-RU" sz="3200" b="1" dirty="0" err="1" smtClean="0"/>
              <a:t>Хлебодарова</a:t>
            </a:r>
            <a:r>
              <a:rPr lang="ru-RU" sz="3200" b="1" dirty="0" smtClean="0"/>
              <a:t> Н.Д.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2182</TotalTime>
  <Words>79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Организационный семинар учителей экономики: «Современные подходы к организации учебного процесса на уроках экономики в 2019-2020 учебном году. Инновации в школьном образовании». Анализ работы ММО за 2018 – 2019 учебный год</dc:title>
  <dc:creator>User</dc:creator>
  <cp:lastModifiedBy>Acer</cp:lastModifiedBy>
  <cp:revision>15</cp:revision>
  <dcterms:created xsi:type="dcterms:W3CDTF">2019-08-15T13:31:17Z</dcterms:created>
  <dcterms:modified xsi:type="dcterms:W3CDTF">2019-09-17T21:09:39Z</dcterms:modified>
</cp:coreProperties>
</file>